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2" r:id="rId3"/>
    <p:sldId id="273" r:id="rId4"/>
    <p:sldId id="261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800D76-0B19-4D72-9102-B4518D77AA70}" v="143" dt="2023-07-09T13:14:25.7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85597" autoAdjust="0"/>
  </p:normalViewPr>
  <p:slideViewPr>
    <p:cSldViewPr snapToGrid="0">
      <p:cViewPr varScale="1">
        <p:scale>
          <a:sx n="56" d="100"/>
          <a:sy n="56" d="100"/>
        </p:scale>
        <p:origin x="10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ng Le" userId="4bec44d758fe40ac" providerId="LiveId" clId="{1F800D76-0B19-4D72-9102-B4518D77AA70}"/>
    <pc:docChg chg="undo custSel mod addSld delSld modSld">
      <pc:chgData name="Dung Le" userId="4bec44d758fe40ac" providerId="LiveId" clId="{1F800D76-0B19-4D72-9102-B4518D77AA70}" dt="2023-07-09T13:14:44.956" v="2366" actId="2710"/>
      <pc:docMkLst>
        <pc:docMk/>
      </pc:docMkLst>
      <pc:sldChg chg="addSp delSp modSp mod">
        <pc:chgData name="Dung Le" userId="4bec44d758fe40ac" providerId="LiveId" clId="{1F800D76-0B19-4D72-9102-B4518D77AA70}" dt="2023-07-09T07:30:40.430" v="1963" actId="20577"/>
        <pc:sldMkLst>
          <pc:docMk/>
          <pc:sldMk cId="1136250268" sldId="256"/>
        </pc:sldMkLst>
        <pc:spChg chg="add del mod">
          <ac:chgData name="Dung Le" userId="4bec44d758fe40ac" providerId="LiveId" clId="{1F800D76-0B19-4D72-9102-B4518D77AA70}" dt="2023-07-09T05:15:03.570" v="963" actId="931"/>
          <ac:spMkLst>
            <pc:docMk/>
            <pc:sldMk cId="1136250268" sldId="256"/>
            <ac:spMk id="3" creationId="{8307DF84-3C9C-E0BB-6806-2D82265A7885}"/>
          </ac:spMkLst>
        </pc:spChg>
        <pc:spChg chg="mod">
          <ac:chgData name="Dung Le" userId="4bec44d758fe40ac" providerId="LiveId" clId="{1F800D76-0B19-4D72-9102-B4518D77AA70}" dt="2023-07-09T05:39:14.039" v="1894" actId="2710"/>
          <ac:spMkLst>
            <pc:docMk/>
            <pc:sldMk cId="1136250268" sldId="256"/>
            <ac:spMk id="4" creationId="{E10C5037-DA4A-44E2-A9FB-84B1498768A7}"/>
          </ac:spMkLst>
        </pc:spChg>
        <pc:spChg chg="mod">
          <ac:chgData name="Dung Le" userId="4bec44d758fe40ac" providerId="LiveId" clId="{1F800D76-0B19-4D72-9102-B4518D77AA70}" dt="2023-07-09T07:30:40.430" v="1963" actId="20577"/>
          <ac:spMkLst>
            <pc:docMk/>
            <pc:sldMk cId="1136250268" sldId="256"/>
            <ac:spMk id="6" creationId="{1397C2DB-90F2-4971-AC44-7CDDF5A3B552}"/>
          </ac:spMkLst>
        </pc:spChg>
        <pc:picChg chg="add mod">
          <ac:chgData name="Dung Le" userId="4bec44d758fe40ac" providerId="LiveId" clId="{1F800D76-0B19-4D72-9102-B4518D77AA70}" dt="2023-07-09T05:15:06.464" v="964" actId="27614"/>
          <ac:picMkLst>
            <pc:docMk/>
            <pc:sldMk cId="1136250268" sldId="256"/>
            <ac:picMk id="7" creationId="{810118D5-8AAF-9B3C-A760-99B257BF4BBE}"/>
          </ac:picMkLst>
        </pc:picChg>
        <pc:picChg chg="del">
          <ac:chgData name="Dung Le" userId="4bec44d758fe40ac" providerId="LiveId" clId="{1F800D76-0B19-4D72-9102-B4518D77AA70}" dt="2023-07-09T05:14:14.109" v="962" actId="478"/>
          <ac:picMkLst>
            <pc:docMk/>
            <pc:sldMk cId="1136250268" sldId="256"/>
            <ac:picMk id="29" creationId="{AE2FE2E9-1D1E-404B-A659-DD19B5D66B5B}"/>
          </ac:picMkLst>
        </pc:picChg>
      </pc:sldChg>
      <pc:sldChg chg="addSp delSp modSp del mod">
        <pc:chgData name="Dung Le" userId="4bec44d758fe40ac" providerId="LiveId" clId="{1F800D76-0B19-4D72-9102-B4518D77AA70}" dt="2023-07-09T13:13:19.732" v="2308" actId="47"/>
        <pc:sldMkLst>
          <pc:docMk/>
          <pc:sldMk cId="4080338747" sldId="257"/>
        </pc:sldMkLst>
        <pc:spChg chg="mod">
          <ac:chgData name="Dung Le" userId="4bec44d758fe40ac" providerId="LiveId" clId="{1F800D76-0B19-4D72-9102-B4518D77AA70}" dt="2023-07-09T05:08:47.529" v="943"/>
          <ac:spMkLst>
            <pc:docMk/>
            <pc:sldMk cId="4080338747" sldId="257"/>
            <ac:spMk id="2" creationId="{C8F58AE6-56F6-44E8-8BBF-23277B1773E4}"/>
          </ac:spMkLst>
        </pc:spChg>
        <pc:graphicFrameChg chg="mod">
          <ac:chgData name="Dung Le" userId="4bec44d758fe40ac" providerId="LiveId" clId="{1F800D76-0B19-4D72-9102-B4518D77AA70}" dt="2023-07-09T04:35:01.969" v="167" actId="207"/>
          <ac:graphicFrameMkLst>
            <pc:docMk/>
            <pc:sldMk cId="4080338747" sldId="257"/>
            <ac:graphicFrameMk id="10" creationId="{4DBF5C5D-E8C1-4EFB-87B6-B4245AB407AE}"/>
          </ac:graphicFrameMkLst>
        </pc:graphicFrameChg>
        <pc:picChg chg="add del mod">
          <ac:chgData name="Dung Le" userId="4bec44d758fe40ac" providerId="LiveId" clId="{1F800D76-0B19-4D72-9102-B4518D77AA70}" dt="2023-07-09T04:29:53.896" v="157" actId="478"/>
          <ac:picMkLst>
            <pc:docMk/>
            <pc:sldMk cId="4080338747" sldId="257"/>
            <ac:picMk id="5" creationId="{F8FA0858-DF30-9773-2269-7DCD87A5B1A5}"/>
          </ac:picMkLst>
        </pc:picChg>
      </pc:sldChg>
      <pc:sldChg chg="delSp modSp mod">
        <pc:chgData name="Dung Le" userId="4bec44d758fe40ac" providerId="LiveId" clId="{1F800D76-0B19-4D72-9102-B4518D77AA70}" dt="2023-07-09T04:04:42.560" v="95" actId="14100"/>
        <pc:sldMkLst>
          <pc:docMk/>
          <pc:sldMk cId="3879804219" sldId="261"/>
        </pc:sldMkLst>
        <pc:spChg chg="mod">
          <ac:chgData name="Dung Le" userId="4bec44d758fe40ac" providerId="LiveId" clId="{1F800D76-0B19-4D72-9102-B4518D77AA70}" dt="2023-07-09T04:04:42.560" v="95" actId="14100"/>
          <ac:spMkLst>
            <pc:docMk/>
            <pc:sldMk cId="3879804219" sldId="261"/>
            <ac:spMk id="5" creationId="{C8855392-9FED-4979-8AC6-A73037648D43}"/>
          </ac:spMkLst>
        </pc:spChg>
        <pc:spChg chg="del">
          <ac:chgData name="Dung Le" userId="4bec44d758fe40ac" providerId="LiveId" clId="{1F800D76-0B19-4D72-9102-B4518D77AA70}" dt="2023-07-09T03:40:56.779" v="27" actId="478"/>
          <ac:spMkLst>
            <pc:docMk/>
            <pc:sldMk cId="3879804219" sldId="261"/>
            <ac:spMk id="8" creationId="{5FE2B34C-7760-453F-8A81-50335F1BD6C4}"/>
          </ac:spMkLst>
        </pc:spChg>
        <pc:spChg chg="del">
          <ac:chgData name="Dung Le" userId="4bec44d758fe40ac" providerId="LiveId" clId="{1F800D76-0B19-4D72-9102-B4518D77AA70}" dt="2023-07-09T03:40:57.846" v="28" actId="478"/>
          <ac:spMkLst>
            <pc:docMk/>
            <pc:sldMk cId="3879804219" sldId="261"/>
            <ac:spMk id="9" creationId="{8BED1379-2C64-4902-A414-90051165C903}"/>
          </ac:spMkLst>
        </pc:spChg>
        <pc:spChg chg="del">
          <ac:chgData name="Dung Le" userId="4bec44d758fe40ac" providerId="LiveId" clId="{1F800D76-0B19-4D72-9102-B4518D77AA70}" dt="2023-07-09T03:41:04.028" v="30" actId="478"/>
          <ac:spMkLst>
            <pc:docMk/>
            <pc:sldMk cId="3879804219" sldId="261"/>
            <ac:spMk id="11" creationId="{774383B4-AACC-4685-AB80-6888FAA0B696}"/>
          </ac:spMkLst>
        </pc:spChg>
        <pc:spChg chg="del">
          <ac:chgData name="Dung Le" userId="4bec44d758fe40ac" providerId="LiveId" clId="{1F800D76-0B19-4D72-9102-B4518D77AA70}" dt="2023-07-09T03:41:05.711" v="31" actId="478"/>
          <ac:spMkLst>
            <pc:docMk/>
            <pc:sldMk cId="3879804219" sldId="261"/>
            <ac:spMk id="13" creationId="{EEC3D0FF-B59D-47D4-8EEE-5EF3EA7C3CC0}"/>
          </ac:spMkLst>
        </pc:spChg>
        <pc:spChg chg="del">
          <ac:chgData name="Dung Le" userId="4bec44d758fe40ac" providerId="LiveId" clId="{1F800D76-0B19-4D72-9102-B4518D77AA70}" dt="2023-07-09T03:41:00.661" v="29" actId="478"/>
          <ac:spMkLst>
            <pc:docMk/>
            <pc:sldMk cId="3879804219" sldId="261"/>
            <ac:spMk id="17" creationId="{C1168A37-F12A-42E8-A95E-69747461C003}"/>
          </ac:spMkLst>
        </pc:spChg>
      </pc:sldChg>
      <pc:sldChg chg="del">
        <pc:chgData name="Dung Le" userId="4bec44d758fe40ac" providerId="LiveId" clId="{1F800D76-0B19-4D72-9102-B4518D77AA70}" dt="2023-07-09T04:50:26.010" v="200" actId="47"/>
        <pc:sldMkLst>
          <pc:docMk/>
          <pc:sldMk cId="3803842256" sldId="262"/>
        </pc:sldMkLst>
      </pc:sldChg>
      <pc:sldChg chg="addSp delSp modSp mod">
        <pc:chgData name="Dung Le" userId="4bec44d758fe40ac" providerId="LiveId" clId="{1F800D76-0B19-4D72-9102-B4518D77AA70}" dt="2023-07-09T07:39:50.007" v="2015" actId="1076"/>
        <pc:sldMkLst>
          <pc:docMk/>
          <pc:sldMk cId="613291450" sldId="263"/>
        </pc:sldMkLst>
        <pc:spChg chg="mod">
          <ac:chgData name="Dung Le" userId="4bec44d758fe40ac" providerId="LiveId" clId="{1F800D76-0B19-4D72-9102-B4518D77AA70}" dt="2023-07-09T05:34:43.205" v="1831" actId="14100"/>
          <ac:spMkLst>
            <pc:docMk/>
            <pc:sldMk cId="613291450" sldId="263"/>
            <ac:spMk id="2" creationId="{C8F58AE6-56F6-44E8-8BBF-23277B1773E4}"/>
          </ac:spMkLst>
        </pc:spChg>
        <pc:spChg chg="add mod">
          <ac:chgData name="Dung Le" userId="4bec44d758fe40ac" providerId="LiveId" clId="{1F800D76-0B19-4D72-9102-B4518D77AA70}" dt="2023-07-09T05:36:43.109" v="1874" actId="404"/>
          <ac:spMkLst>
            <pc:docMk/>
            <pc:sldMk cId="613291450" sldId="263"/>
            <ac:spMk id="3" creationId="{74BDA991-0DF3-4672-0170-E3002FB28D2B}"/>
          </ac:spMkLst>
        </pc:spChg>
        <pc:spChg chg="mod">
          <ac:chgData name="Dung Le" userId="4bec44d758fe40ac" providerId="LiveId" clId="{1F800D76-0B19-4D72-9102-B4518D77AA70}" dt="2023-07-09T05:35:44.848" v="1854" actId="20577"/>
          <ac:spMkLst>
            <pc:docMk/>
            <pc:sldMk cId="613291450" sldId="263"/>
            <ac:spMk id="4" creationId="{8B863B31-6429-468C-9624-0D0BBDBACA62}"/>
          </ac:spMkLst>
        </pc:spChg>
        <pc:spChg chg="del">
          <ac:chgData name="Dung Le" userId="4bec44d758fe40ac" providerId="LiveId" clId="{1F800D76-0B19-4D72-9102-B4518D77AA70}" dt="2023-07-09T04:59:19.322" v="849" actId="478"/>
          <ac:spMkLst>
            <pc:docMk/>
            <pc:sldMk cId="613291450" sldId="263"/>
            <ac:spMk id="5" creationId="{093D1241-4F6B-4523-A0D3-68E3CDBC0F28}"/>
          </ac:spMkLst>
        </pc:spChg>
        <pc:spChg chg="del">
          <ac:chgData name="Dung Le" userId="4bec44d758fe40ac" providerId="LiveId" clId="{1F800D76-0B19-4D72-9102-B4518D77AA70}" dt="2023-07-09T04:59:21.506" v="850" actId="478"/>
          <ac:spMkLst>
            <pc:docMk/>
            <pc:sldMk cId="613291450" sldId="263"/>
            <ac:spMk id="6" creationId="{C7BF8379-6FA4-47C8-A343-950346DD4931}"/>
          </ac:spMkLst>
        </pc:spChg>
        <pc:spChg chg="del">
          <ac:chgData name="Dung Le" userId="4bec44d758fe40ac" providerId="LiveId" clId="{1F800D76-0B19-4D72-9102-B4518D77AA70}" dt="2023-07-09T04:59:23.128" v="851" actId="478"/>
          <ac:spMkLst>
            <pc:docMk/>
            <pc:sldMk cId="613291450" sldId="263"/>
            <ac:spMk id="7" creationId="{CD0DE557-B4FF-44B4-B945-B5B41DBDA39C}"/>
          </ac:spMkLst>
        </pc:spChg>
        <pc:spChg chg="del">
          <ac:chgData name="Dung Le" userId="4bec44d758fe40ac" providerId="LiveId" clId="{1F800D76-0B19-4D72-9102-B4518D77AA70}" dt="2023-07-09T04:59:24.762" v="852" actId="478"/>
          <ac:spMkLst>
            <pc:docMk/>
            <pc:sldMk cId="613291450" sldId="263"/>
            <ac:spMk id="8" creationId="{BB801CDE-088C-4A56-83CA-BF9F271065B0}"/>
          </ac:spMkLst>
        </pc:spChg>
        <pc:spChg chg="add mod">
          <ac:chgData name="Dung Le" userId="4bec44d758fe40ac" providerId="LiveId" clId="{1F800D76-0B19-4D72-9102-B4518D77AA70}" dt="2023-07-09T07:39:35.521" v="2012" actId="14100"/>
          <ac:spMkLst>
            <pc:docMk/>
            <pc:sldMk cId="613291450" sldId="263"/>
            <ac:spMk id="9" creationId="{41532F9B-8EB3-A460-0B1E-DED44541DEFD}"/>
          </ac:spMkLst>
        </pc:spChg>
        <pc:spChg chg="del">
          <ac:chgData name="Dung Le" userId="4bec44d758fe40ac" providerId="LiveId" clId="{1F800D76-0B19-4D72-9102-B4518D77AA70}" dt="2023-07-09T04:59:25.741" v="853" actId="478"/>
          <ac:spMkLst>
            <pc:docMk/>
            <pc:sldMk cId="613291450" sldId="263"/>
            <ac:spMk id="10" creationId="{792980D7-ED01-4955-83DB-59BA18C94FBA}"/>
          </ac:spMkLst>
        </pc:spChg>
        <pc:picChg chg="add mod">
          <ac:chgData name="Dung Le" userId="4bec44d758fe40ac" providerId="LiveId" clId="{1F800D76-0B19-4D72-9102-B4518D77AA70}" dt="2023-07-09T07:39:50.007" v="2015" actId="1076"/>
          <ac:picMkLst>
            <pc:docMk/>
            <pc:sldMk cId="613291450" sldId="263"/>
            <ac:picMk id="11" creationId="{10E598A9-37A7-C653-9C90-08A55110971C}"/>
          </ac:picMkLst>
        </pc:picChg>
      </pc:sldChg>
      <pc:sldChg chg="addSp delSp modSp add mod">
        <pc:chgData name="Dung Le" userId="4bec44d758fe40ac" providerId="LiveId" clId="{1F800D76-0B19-4D72-9102-B4518D77AA70}" dt="2023-07-09T04:04:30.920" v="94" actId="14100"/>
        <pc:sldMkLst>
          <pc:docMk/>
          <pc:sldMk cId="2665724211" sldId="264"/>
        </pc:sldMkLst>
        <pc:spChg chg="mod">
          <ac:chgData name="Dung Le" userId="4bec44d758fe40ac" providerId="LiveId" clId="{1F800D76-0B19-4D72-9102-B4518D77AA70}" dt="2023-07-09T04:04:30.920" v="94" actId="14100"/>
          <ac:spMkLst>
            <pc:docMk/>
            <pc:sldMk cId="2665724211" sldId="264"/>
            <ac:spMk id="5" creationId="{C8855392-9FED-4979-8AC6-A73037648D43}"/>
          </ac:spMkLst>
        </pc:spChg>
        <pc:spChg chg="del">
          <ac:chgData name="Dung Le" userId="4bec44d758fe40ac" providerId="LiveId" clId="{1F800D76-0B19-4D72-9102-B4518D77AA70}" dt="2023-07-09T03:40:41.498" v="22" actId="478"/>
          <ac:spMkLst>
            <pc:docMk/>
            <pc:sldMk cId="2665724211" sldId="264"/>
            <ac:spMk id="8" creationId="{5FE2B34C-7760-453F-8A81-50335F1BD6C4}"/>
          </ac:spMkLst>
        </pc:spChg>
        <pc:spChg chg="del">
          <ac:chgData name="Dung Le" userId="4bec44d758fe40ac" providerId="LiveId" clId="{1F800D76-0B19-4D72-9102-B4518D77AA70}" dt="2023-07-09T03:40:42.671" v="23" actId="478"/>
          <ac:spMkLst>
            <pc:docMk/>
            <pc:sldMk cId="2665724211" sldId="264"/>
            <ac:spMk id="9" creationId="{8BED1379-2C64-4902-A414-90051165C903}"/>
          </ac:spMkLst>
        </pc:spChg>
        <pc:spChg chg="del">
          <ac:chgData name="Dung Le" userId="4bec44d758fe40ac" providerId="LiveId" clId="{1F800D76-0B19-4D72-9102-B4518D77AA70}" dt="2023-07-09T03:40:46.602" v="25" actId="478"/>
          <ac:spMkLst>
            <pc:docMk/>
            <pc:sldMk cId="2665724211" sldId="264"/>
            <ac:spMk id="11" creationId="{774383B4-AACC-4685-AB80-6888FAA0B696}"/>
          </ac:spMkLst>
        </pc:spChg>
        <pc:spChg chg="del">
          <ac:chgData name="Dung Le" userId="4bec44d758fe40ac" providerId="LiveId" clId="{1F800D76-0B19-4D72-9102-B4518D77AA70}" dt="2023-07-09T03:40:49.729" v="26" actId="478"/>
          <ac:spMkLst>
            <pc:docMk/>
            <pc:sldMk cId="2665724211" sldId="264"/>
            <ac:spMk id="13" creationId="{EEC3D0FF-B59D-47D4-8EEE-5EF3EA7C3CC0}"/>
          </ac:spMkLst>
        </pc:spChg>
        <pc:spChg chg="del">
          <ac:chgData name="Dung Le" userId="4bec44d758fe40ac" providerId="LiveId" clId="{1F800D76-0B19-4D72-9102-B4518D77AA70}" dt="2023-07-09T03:40:44.403" v="24" actId="478"/>
          <ac:spMkLst>
            <pc:docMk/>
            <pc:sldMk cId="2665724211" sldId="264"/>
            <ac:spMk id="17" creationId="{C1168A37-F12A-42E8-A95E-69747461C003}"/>
          </ac:spMkLst>
        </pc:spChg>
        <pc:graphicFrameChg chg="mod modGraphic">
          <ac:chgData name="Dung Le" userId="4bec44d758fe40ac" providerId="LiveId" clId="{1F800D76-0B19-4D72-9102-B4518D77AA70}" dt="2023-07-09T04:03:13.675" v="89" actId="20577"/>
          <ac:graphicFrameMkLst>
            <pc:docMk/>
            <pc:sldMk cId="2665724211" sldId="264"/>
            <ac:graphicFrameMk id="10" creationId="{47A11266-E870-4547-80E5-8133E862A757}"/>
          </ac:graphicFrameMkLst>
        </pc:graphicFrameChg>
        <pc:picChg chg="add mod">
          <ac:chgData name="Dung Le" userId="4bec44d758fe40ac" providerId="LiveId" clId="{1F800D76-0B19-4D72-9102-B4518D77AA70}" dt="2023-07-09T03:42:38.447" v="79" actId="1035"/>
          <ac:picMkLst>
            <pc:docMk/>
            <pc:sldMk cId="2665724211" sldId="264"/>
            <ac:picMk id="3" creationId="{56AA196C-3AD1-16D0-EB9A-BA92CF747931}"/>
          </ac:picMkLst>
        </pc:picChg>
        <pc:picChg chg="mod">
          <ac:chgData name="Dung Le" userId="4bec44d758fe40ac" providerId="LiveId" clId="{1F800D76-0B19-4D72-9102-B4518D77AA70}" dt="2023-07-09T03:42:38.447" v="79" actId="1035"/>
          <ac:picMkLst>
            <pc:docMk/>
            <pc:sldMk cId="2665724211" sldId="264"/>
            <ac:picMk id="12" creationId="{F2110C71-00D1-4949-9213-38E48FACED03}"/>
          </ac:picMkLst>
        </pc:picChg>
        <pc:picChg chg="mod">
          <ac:chgData name="Dung Le" userId="4bec44d758fe40ac" providerId="LiveId" clId="{1F800D76-0B19-4D72-9102-B4518D77AA70}" dt="2023-07-09T03:42:38.447" v="79" actId="1035"/>
          <ac:picMkLst>
            <pc:docMk/>
            <pc:sldMk cId="2665724211" sldId="264"/>
            <ac:picMk id="14" creationId="{F3D6B7B3-DCDF-47A1-B092-0D8D01630A4E}"/>
          </ac:picMkLst>
        </pc:picChg>
        <pc:picChg chg="mod">
          <ac:chgData name="Dung Le" userId="4bec44d758fe40ac" providerId="LiveId" clId="{1F800D76-0B19-4D72-9102-B4518D77AA70}" dt="2023-07-09T03:42:38.447" v="79" actId="1035"/>
          <ac:picMkLst>
            <pc:docMk/>
            <pc:sldMk cId="2665724211" sldId="264"/>
            <ac:picMk id="16" creationId="{D988924E-5A5D-4D29-95C0-814C9160BBFA}"/>
          </ac:picMkLst>
        </pc:picChg>
      </pc:sldChg>
      <pc:sldChg chg="modSp add mod">
        <pc:chgData name="Dung Le" userId="4bec44d758fe40ac" providerId="LiveId" clId="{1F800D76-0B19-4D72-9102-B4518D77AA70}" dt="2023-07-09T04:52:33.719" v="237" actId="20577"/>
        <pc:sldMkLst>
          <pc:docMk/>
          <pc:sldMk cId="1225008547" sldId="265"/>
        </pc:sldMkLst>
        <pc:spChg chg="mod">
          <ac:chgData name="Dung Le" userId="4bec44d758fe40ac" providerId="LiveId" clId="{1F800D76-0B19-4D72-9102-B4518D77AA70}" dt="2023-07-09T04:04:22.991" v="93" actId="14100"/>
          <ac:spMkLst>
            <pc:docMk/>
            <pc:sldMk cId="1225008547" sldId="265"/>
            <ac:spMk id="5" creationId="{C8855392-9FED-4979-8AC6-A73037648D43}"/>
          </ac:spMkLst>
        </pc:spChg>
        <pc:graphicFrameChg chg="mod">
          <ac:chgData name="Dung Le" userId="4bec44d758fe40ac" providerId="LiveId" clId="{1F800D76-0B19-4D72-9102-B4518D77AA70}" dt="2023-07-09T04:52:33.719" v="237" actId="20577"/>
          <ac:graphicFrameMkLst>
            <pc:docMk/>
            <pc:sldMk cId="1225008547" sldId="265"/>
            <ac:graphicFrameMk id="10" creationId="{47A11266-E870-4547-80E5-8133E862A757}"/>
          </ac:graphicFrameMkLst>
        </pc:graphicFrameChg>
      </pc:sldChg>
      <pc:sldChg chg="modSp add mod">
        <pc:chgData name="Dung Le" userId="4bec44d758fe40ac" providerId="LiveId" clId="{1F800D76-0B19-4D72-9102-B4518D77AA70}" dt="2023-07-09T04:21:43.890" v="112" actId="20577"/>
        <pc:sldMkLst>
          <pc:docMk/>
          <pc:sldMk cId="3365507952" sldId="266"/>
        </pc:sldMkLst>
        <pc:spChg chg="mod">
          <ac:chgData name="Dung Le" userId="4bec44d758fe40ac" providerId="LiveId" clId="{1F800D76-0B19-4D72-9102-B4518D77AA70}" dt="2023-07-09T04:21:43.890" v="112" actId="20577"/>
          <ac:spMkLst>
            <pc:docMk/>
            <pc:sldMk cId="3365507952" sldId="266"/>
            <ac:spMk id="5" creationId="{C8855392-9FED-4979-8AC6-A73037648D43}"/>
          </ac:spMkLst>
        </pc:spChg>
      </pc:sldChg>
      <pc:sldChg chg="modSp add mod">
        <pc:chgData name="Dung Le" userId="4bec44d758fe40ac" providerId="LiveId" clId="{1F800D76-0B19-4D72-9102-B4518D77AA70}" dt="2023-07-09T04:23:25.549" v="118" actId="20577"/>
        <pc:sldMkLst>
          <pc:docMk/>
          <pc:sldMk cId="4203692371" sldId="267"/>
        </pc:sldMkLst>
        <pc:spChg chg="mod">
          <ac:chgData name="Dung Le" userId="4bec44d758fe40ac" providerId="LiveId" clId="{1F800D76-0B19-4D72-9102-B4518D77AA70}" dt="2023-07-09T04:23:15.808" v="115" actId="20577"/>
          <ac:spMkLst>
            <pc:docMk/>
            <pc:sldMk cId="4203692371" sldId="267"/>
            <ac:spMk id="5" creationId="{C8855392-9FED-4979-8AC6-A73037648D43}"/>
          </ac:spMkLst>
        </pc:spChg>
        <pc:graphicFrameChg chg="mod">
          <ac:chgData name="Dung Le" userId="4bec44d758fe40ac" providerId="LiveId" clId="{1F800D76-0B19-4D72-9102-B4518D77AA70}" dt="2023-07-09T04:23:25.549" v="118" actId="20577"/>
          <ac:graphicFrameMkLst>
            <pc:docMk/>
            <pc:sldMk cId="4203692371" sldId="267"/>
            <ac:graphicFrameMk id="10" creationId="{47A11266-E870-4547-80E5-8133E862A757}"/>
          </ac:graphicFrameMkLst>
        </pc:graphicFrameChg>
      </pc:sldChg>
      <pc:sldChg chg="modSp add mod">
        <pc:chgData name="Dung Le" userId="4bec44d758fe40ac" providerId="LiveId" clId="{1F800D76-0B19-4D72-9102-B4518D77AA70}" dt="2023-07-09T04:36:42.775" v="171"/>
        <pc:sldMkLst>
          <pc:docMk/>
          <pc:sldMk cId="1604469638" sldId="268"/>
        </pc:sldMkLst>
        <pc:spChg chg="mod">
          <ac:chgData name="Dung Le" userId="4bec44d758fe40ac" providerId="LiveId" clId="{1F800D76-0B19-4D72-9102-B4518D77AA70}" dt="2023-07-09T04:36:42.775" v="171"/>
          <ac:spMkLst>
            <pc:docMk/>
            <pc:sldMk cId="1604469638" sldId="268"/>
            <ac:spMk id="5" creationId="{C8855392-9FED-4979-8AC6-A73037648D43}"/>
          </ac:spMkLst>
        </pc:spChg>
      </pc:sldChg>
      <pc:sldChg chg="modSp add mod modNotesTx">
        <pc:chgData name="Dung Le" userId="4bec44d758fe40ac" providerId="LiveId" clId="{1F800D76-0B19-4D72-9102-B4518D77AA70}" dt="2023-07-09T04:46:36.671" v="194"/>
        <pc:sldMkLst>
          <pc:docMk/>
          <pc:sldMk cId="3009297724" sldId="269"/>
        </pc:sldMkLst>
        <pc:spChg chg="mod">
          <ac:chgData name="Dung Le" userId="4bec44d758fe40ac" providerId="LiveId" clId="{1F800D76-0B19-4D72-9102-B4518D77AA70}" dt="2023-07-09T04:42:09.574" v="173"/>
          <ac:spMkLst>
            <pc:docMk/>
            <pc:sldMk cId="3009297724" sldId="269"/>
            <ac:spMk id="5" creationId="{C8855392-9FED-4979-8AC6-A73037648D43}"/>
          </ac:spMkLst>
        </pc:spChg>
        <pc:graphicFrameChg chg="mod">
          <ac:chgData name="Dung Le" userId="4bec44d758fe40ac" providerId="LiveId" clId="{1F800D76-0B19-4D72-9102-B4518D77AA70}" dt="2023-07-09T04:46:25.388" v="185"/>
          <ac:graphicFrameMkLst>
            <pc:docMk/>
            <pc:sldMk cId="3009297724" sldId="269"/>
            <ac:graphicFrameMk id="10" creationId="{47A11266-E870-4547-80E5-8133E862A757}"/>
          </ac:graphicFrameMkLst>
        </pc:graphicFrameChg>
      </pc:sldChg>
      <pc:sldChg chg="modSp add mod">
        <pc:chgData name="Dung Le" userId="4bec44d758fe40ac" providerId="LiveId" clId="{1F800D76-0B19-4D72-9102-B4518D77AA70}" dt="2023-07-09T04:49:28.970" v="199" actId="20577"/>
        <pc:sldMkLst>
          <pc:docMk/>
          <pc:sldMk cId="2290000442" sldId="270"/>
        </pc:sldMkLst>
        <pc:spChg chg="mod">
          <ac:chgData name="Dung Le" userId="4bec44d758fe40ac" providerId="LiveId" clId="{1F800D76-0B19-4D72-9102-B4518D77AA70}" dt="2023-07-09T04:47:19.377" v="196"/>
          <ac:spMkLst>
            <pc:docMk/>
            <pc:sldMk cId="2290000442" sldId="270"/>
            <ac:spMk id="5" creationId="{C8855392-9FED-4979-8AC6-A73037648D43}"/>
          </ac:spMkLst>
        </pc:spChg>
        <pc:graphicFrameChg chg="mod">
          <ac:chgData name="Dung Le" userId="4bec44d758fe40ac" providerId="LiveId" clId="{1F800D76-0B19-4D72-9102-B4518D77AA70}" dt="2023-07-09T04:49:28.970" v="199" actId="20577"/>
          <ac:graphicFrameMkLst>
            <pc:docMk/>
            <pc:sldMk cId="2290000442" sldId="270"/>
            <ac:graphicFrameMk id="10" creationId="{47A11266-E870-4547-80E5-8133E862A757}"/>
          </ac:graphicFrameMkLst>
        </pc:graphicFrameChg>
      </pc:sldChg>
      <pc:sldChg chg="addSp delSp modSp new del mod">
        <pc:chgData name="Dung Le" userId="4bec44d758fe40ac" providerId="LiveId" clId="{1F800D76-0B19-4D72-9102-B4518D77AA70}" dt="2023-07-09T05:35:02.218" v="1834" actId="47"/>
        <pc:sldMkLst>
          <pc:docMk/>
          <pc:sldMk cId="347943589" sldId="271"/>
        </pc:sldMkLst>
        <pc:spChg chg="mod">
          <ac:chgData name="Dung Le" userId="4bec44d758fe40ac" providerId="LiveId" clId="{1F800D76-0B19-4D72-9102-B4518D77AA70}" dt="2023-07-09T05:00:01.996" v="865" actId="14100"/>
          <ac:spMkLst>
            <pc:docMk/>
            <pc:sldMk cId="347943589" sldId="271"/>
            <ac:spMk id="2" creationId="{3B220783-1759-A9AE-C209-396D48234E3F}"/>
          </ac:spMkLst>
        </pc:spChg>
        <pc:spChg chg="del">
          <ac:chgData name="Dung Le" userId="4bec44d758fe40ac" providerId="LiveId" clId="{1F800D76-0B19-4D72-9102-B4518D77AA70}" dt="2023-07-09T04:59:58.030" v="864" actId="478"/>
          <ac:spMkLst>
            <pc:docMk/>
            <pc:sldMk cId="347943589" sldId="271"/>
            <ac:spMk id="3" creationId="{BF8F37D5-9F85-FB73-DC20-D211A1C4A02D}"/>
          </ac:spMkLst>
        </pc:spChg>
        <pc:spChg chg="add mod">
          <ac:chgData name="Dung Le" userId="4bec44d758fe40ac" providerId="LiveId" clId="{1F800D76-0B19-4D72-9102-B4518D77AA70}" dt="2023-07-09T05:06:25.125" v="927" actId="14100"/>
          <ac:spMkLst>
            <pc:docMk/>
            <pc:sldMk cId="347943589" sldId="271"/>
            <ac:spMk id="5" creationId="{6A0C7932-659D-4589-D26C-3AF665B3277E}"/>
          </ac:spMkLst>
        </pc:spChg>
        <pc:spChg chg="add mod">
          <ac:chgData name="Dung Le" userId="4bec44d758fe40ac" providerId="LiveId" clId="{1F800D76-0B19-4D72-9102-B4518D77AA70}" dt="2023-07-09T05:13:53.083" v="961" actId="114"/>
          <ac:spMkLst>
            <pc:docMk/>
            <pc:sldMk cId="347943589" sldId="271"/>
            <ac:spMk id="7" creationId="{A8F64EBB-917D-5BE2-33C9-12AC65AF1AE6}"/>
          </ac:spMkLst>
        </pc:spChg>
        <pc:picChg chg="add mod">
          <ac:chgData name="Dung Le" userId="4bec44d758fe40ac" providerId="LiveId" clId="{1F800D76-0B19-4D72-9102-B4518D77AA70}" dt="2023-07-09T05:06:18.794" v="926" actId="1076"/>
          <ac:picMkLst>
            <pc:docMk/>
            <pc:sldMk cId="347943589" sldId="271"/>
            <ac:picMk id="1026" creationId="{69AAFAEC-4774-2AF5-9DE8-08DC2C259936}"/>
          </ac:picMkLst>
        </pc:picChg>
      </pc:sldChg>
      <pc:sldChg chg="addSp delSp modSp new mod modClrScheme chgLayout">
        <pc:chgData name="Dung Le" userId="4bec44d758fe40ac" providerId="LiveId" clId="{1F800D76-0B19-4D72-9102-B4518D77AA70}" dt="2023-07-09T13:05:29.065" v="2200" actId="20577"/>
        <pc:sldMkLst>
          <pc:docMk/>
          <pc:sldMk cId="1836725320" sldId="272"/>
        </pc:sldMkLst>
        <pc:spChg chg="mod">
          <ac:chgData name="Dung Le" userId="4bec44d758fe40ac" providerId="LiveId" clId="{1F800D76-0B19-4D72-9102-B4518D77AA70}" dt="2023-07-09T05:31:02.353" v="1810" actId="403"/>
          <ac:spMkLst>
            <pc:docMk/>
            <pc:sldMk cId="1836725320" sldId="272"/>
            <ac:spMk id="2" creationId="{74718C43-8F86-1398-70A9-D647323746AF}"/>
          </ac:spMkLst>
        </pc:spChg>
        <pc:spChg chg="del">
          <ac:chgData name="Dung Le" userId="4bec44d758fe40ac" providerId="LiveId" clId="{1F800D76-0B19-4D72-9102-B4518D77AA70}" dt="2023-07-09T05:18:43.192" v="966" actId="931"/>
          <ac:spMkLst>
            <pc:docMk/>
            <pc:sldMk cId="1836725320" sldId="272"/>
            <ac:spMk id="3" creationId="{6A02D419-B16B-0E89-83D2-4E46DA2408BD}"/>
          </ac:spMkLst>
        </pc:spChg>
        <pc:spChg chg="mod">
          <ac:chgData name="Dung Le" userId="4bec44d758fe40ac" providerId="LiveId" clId="{1F800D76-0B19-4D72-9102-B4518D77AA70}" dt="2023-07-09T13:05:29.065" v="2200" actId="20577"/>
          <ac:spMkLst>
            <pc:docMk/>
            <pc:sldMk cId="1836725320" sldId="272"/>
            <ac:spMk id="4" creationId="{E135A423-F686-EF1C-DD88-9CB7023EFD7F}"/>
          </ac:spMkLst>
        </pc:spChg>
        <pc:spChg chg="mod">
          <ac:chgData name="Dung Le" userId="4bec44d758fe40ac" providerId="LiveId" clId="{1F800D76-0B19-4D72-9102-B4518D77AA70}" dt="2023-07-09T05:28:26.532" v="1799" actId="26606"/>
          <ac:spMkLst>
            <pc:docMk/>
            <pc:sldMk cId="1836725320" sldId="272"/>
            <ac:spMk id="5" creationId="{ED83B7E2-CFDC-D338-A89F-19711216B33F}"/>
          </ac:spMkLst>
        </pc:spChg>
        <pc:spChg chg="add del mod">
          <ac:chgData name="Dung Le" userId="4bec44d758fe40ac" providerId="LiveId" clId="{1F800D76-0B19-4D72-9102-B4518D77AA70}" dt="2023-07-09T05:28:14.622" v="1796" actId="931"/>
          <ac:spMkLst>
            <pc:docMk/>
            <pc:sldMk cId="1836725320" sldId="272"/>
            <ac:spMk id="9" creationId="{E1F000B5-7B41-108C-1055-C02B11FB6809}"/>
          </ac:spMkLst>
        </pc:spChg>
        <pc:picChg chg="add del mod">
          <ac:chgData name="Dung Le" userId="4bec44d758fe40ac" providerId="LiveId" clId="{1F800D76-0B19-4D72-9102-B4518D77AA70}" dt="2023-07-09T05:27:42.045" v="1795" actId="478"/>
          <ac:picMkLst>
            <pc:docMk/>
            <pc:sldMk cId="1836725320" sldId="272"/>
            <ac:picMk id="7" creationId="{721098E8-9ADD-B34C-4389-89DFF3E2FAB4}"/>
          </ac:picMkLst>
        </pc:picChg>
        <pc:picChg chg="add mod ord">
          <ac:chgData name="Dung Le" userId="4bec44d758fe40ac" providerId="LiveId" clId="{1F800D76-0B19-4D72-9102-B4518D77AA70}" dt="2023-07-09T05:28:26.532" v="1799" actId="26606"/>
          <ac:picMkLst>
            <pc:docMk/>
            <pc:sldMk cId="1836725320" sldId="272"/>
            <ac:picMk id="11" creationId="{D6E34781-2C41-3402-6E53-D2F66A6254D9}"/>
          </ac:picMkLst>
        </pc:picChg>
      </pc:sldChg>
      <pc:sldChg chg="addSp delSp modSp new mod">
        <pc:chgData name="Dung Le" userId="4bec44d758fe40ac" providerId="LiveId" clId="{1F800D76-0B19-4D72-9102-B4518D77AA70}" dt="2023-07-09T13:14:44.956" v="2366" actId="2710"/>
        <pc:sldMkLst>
          <pc:docMk/>
          <pc:sldMk cId="3191813406" sldId="273"/>
        </pc:sldMkLst>
        <pc:spChg chg="mod">
          <ac:chgData name="Dung Le" userId="4bec44d758fe40ac" providerId="LiveId" clId="{1F800D76-0B19-4D72-9102-B4518D77AA70}" dt="2023-07-09T13:14:44.956" v="2366" actId="2710"/>
          <ac:spMkLst>
            <pc:docMk/>
            <pc:sldMk cId="3191813406" sldId="273"/>
            <ac:spMk id="2" creationId="{BE514BCA-E7B8-A5AA-5F6E-D4DF2B2CA354}"/>
          </ac:spMkLst>
        </pc:spChg>
        <pc:spChg chg="del">
          <ac:chgData name="Dung Le" userId="4bec44d758fe40ac" providerId="LiveId" clId="{1F800D76-0B19-4D72-9102-B4518D77AA70}" dt="2023-07-09T13:05:56.229" v="2202" actId="1032"/>
          <ac:spMkLst>
            <pc:docMk/>
            <pc:sldMk cId="3191813406" sldId="273"/>
            <ac:spMk id="3" creationId="{A353123F-2EC9-1882-90CE-372CB08D9BEF}"/>
          </ac:spMkLst>
        </pc:spChg>
        <pc:spChg chg="add del mod">
          <ac:chgData name="Dung Le" userId="4bec44d758fe40ac" providerId="LiveId" clId="{1F800D76-0B19-4D72-9102-B4518D77AA70}" dt="2023-07-09T13:08:27.824" v="2213" actId="478"/>
          <ac:spMkLst>
            <pc:docMk/>
            <pc:sldMk cId="3191813406" sldId="273"/>
            <ac:spMk id="6" creationId="{254992D0-9AA4-CD7C-3A3D-6630AFB9F08B}"/>
          </ac:spMkLst>
        </pc:spChg>
        <pc:spChg chg="add mod topLvl">
          <ac:chgData name="Dung Le" userId="4bec44d758fe40ac" providerId="LiveId" clId="{1F800D76-0B19-4D72-9102-B4518D77AA70}" dt="2023-07-09T13:14:25.768" v="2365" actId="338"/>
          <ac:spMkLst>
            <pc:docMk/>
            <pc:sldMk cId="3191813406" sldId="273"/>
            <ac:spMk id="8" creationId="{FF534B44-5995-AF3B-70E7-61249C068906}"/>
          </ac:spMkLst>
        </pc:spChg>
        <pc:spChg chg="add mod topLvl">
          <ac:chgData name="Dung Le" userId="4bec44d758fe40ac" providerId="LiveId" clId="{1F800D76-0B19-4D72-9102-B4518D77AA70}" dt="2023-07-09T13:14:25.768" v="2365" actId="338"/>
          <ac:spMkLst>
            <pc:docMk/>
            <pc:sldMk cId="3191813406" sldId="273"/>
            <ac:spMk id="9" creationId="{C1EAFBEB-252F-4476-733D-8CFA055AB55E}"/>
          </ac:spMkLst>
        </pc:spChg>
        <pc:grpChg chg="add del mod">
          <ac:chgData name="Dung Le" userId="4bec44d758fe40ac" providerId="LiveId" clId="{1F800D76-0B19-4D72-9102-B4518D77AA70}" dt="2023-07-09T13:14:13.382" v="2364" actId="165"/>
          <ac:grpSpMkLst>
            <pc:docMk/>
            <pc:sldMk cId="3191813406" sldId="273"/>
            <ac:grpSpMk id="7" creationId="{33D82631-27A5-24FA-725E-9FC1624B0BFC}"/>
          </ac:grpSpMkLst>
        </pc:grpChg>
        <pc:grpChg chg="add mod">
          <ac:chgData name="Dung Le" userId="4bec44d758fe40ac" providerId="LiveId" clId="{1F800D76-0B19-4D72-9102-B4518D77AA70}" dt="2023-07-09T13:14:25.768" v="2365" actId="338"/>
          <ac:grpSpMkLst>
            <pc:docMk/>
            <pc:sldMk cId="3191813406" sldId="273"/>
            <ac:grpSpMk id="10" creationId="{DABBD8F8-D361-89E7-2828-1C497076A543}"/>
          </ac:grpSpMkLst>
        </pc:grpChg>
        <pc:graphicFrameChg chg="add mod modGraphic">
          <ac:chgData name="Dung Le" userId="4bec44d758fe40ac" providerId="LiveId" clId="{1F800D76-0B19-4D72-9102-B4518D77AA70}" dt="2023-07-09T13:14:06.465" v="2363" actId="1038"/>
          <ac:graphicFrameMkLst>
            <pc:docMk/>
            <pc:sldMk cId="3191813406" sldId="273"/>
            <ac:graphicFrameMk id="5" creationId="{0F70310D-4B20-DDC8-8116-D5974F90718E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E38E92-5BD5-49D8-BB92-DE1510A07636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BBFDFE7-95A2-4AA7-90E9-7A8FD9191DBE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Ask for Guidance and Input</a:t>
          </a:r>
          <a:endParaRPr lang="en-US" dirty="0"/>
        </a:p>
      </dgm:t>
    </dgm:pt>
    <dgm:pt modelId="{5C4567B1-7BA5-4B77-BA67-DCF8841E2BCA}" type="parTrans" cxnId="{9FFCE9E6-C3D8-4218-9E92-0593EA093403}">
      <dgm:prSet/>
      <dgm:spPr/>
      <dgm:t>
        <a:bodyPr/>
        <a:lstStyle/>
        <a:p>
          <a:endParaRPr lang="en-US"/>
        </a:p>
      </dgm:t>
    </dgm:pt>
    <dgm:pt modelId="{BF974E61-0E51-46AE-8B8D-E1DC5D404AE1}" type="sibTrans" cxnId="{9FFCE9E6-C3D8-4218-9E92-0593EA093403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Seek Growth Opportunities and Career Advancement</a:t>
          </a:r>
          <a:endParaRPr lang="en-US" dirty="0"/>
        </a:p>
      </dgm:t>
    </dgm:pt>
    <dgm:pt modelId="{C96D3D51-7F43-43C4-8361-4DF6AEB5B103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Clarify Priorities and Expectations</a:t>
          </a:r>
          <a:endParaRPr lang="en-US" dirty="0"/>
        </a:p>
      </dgm:t>
    </dgm:pt>
    <dgm:pt modelId="{E3DECF10-02D7-4CE2-84D0-C8D7E08D7D1B}" type="parTrans" cxnId="{1679D08A-A2A1-4E23-83ED-264EBA61A593}">
      <dgm:prSet/>
      <dgm:spPr/>
      <dgm:t>
        <a:bodyPr/>
        <a:lstStyle/>
        <a:p>
          <a:endParaRPr lang="en-US"/>
        </a:p>
      </dgm:t>
    </dgm:pt>
    <dgm:pt modelId="{DF3EDA7B-9270-4ADC-B250-D40D842E3268}" type="sibTrans" cxnId="{1679D08A-A2A1-4E23-83ED-264EBA61A593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Get Feedback on Your Performance</a:t>
          </a:r>
          <a:endParaRPr lang="en-US" dirty="0"/>
        </a:p>
      </dgm:t>
    </dgm:pt>
    <dgm:pt modelId="{2370CA64-749A-4178-920A-D57B9E24256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Align with the Organization and Its Strategy</a:t>
          </a:r>
          <a:endParaRPr lang="en-US" dirty="0"/>
        </a:p>
      </dgm:t>
    </dgm:pt>
    <dgm:pt modelId="{3B29A2F6-A4FE-4A26-A693-D3C0F16A1AB4}" type="parTrans" cxnId="{151D51DE-3FE4-4F8D-90AE-F377D733F4AF}">
      <dgm:prSet/>
      <dgm:spPr/>
      <dgm:t>
        <a:bodyPr/>
        <a:lstStyle/>
        <a:p>
          <a:endParaRPr lang="en-US"/>
        </a:p>
      </dgm:t>
    </dgm:pt>
    <dgm:pt modelId="{7F0402F3-9D1B-4C9C-86EC-4640D7A80418}" type="sibTrans" cxnId="{151D51DE-3FE4-4F8D-90AE-F377D733F4A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Build a Relationship</a:t>
          </a:r>
          <a:endParaRPr lang="en-US" dirty="0"/>
        </a:p>
      </dgm:t>
    </dgm:pt>
    <dgm:pt modelId="{17B4844A-6D64-4F88-BD53-117B80A7B612}" type="pres">
      <dgm:prSet presAssocID="{B4E38E92-5BD5-49D8-BB92-DE1510A07636}" presName="Name0" presStyleCnt="0">
        <dgm:presLayoutVars>
          <dgm:chMax/>
          <dgm:chPref/>
          <dgm:dir/>
          <dgm:animLvl val="lvl"/>
        </dgm:presLayoutVars>
      </dgm:prSet>
      <dgm:spPr/>
    </dgm:pt>
    <dgm:pt modelId="{C24DDCAB-F03C-483F-9B10-E5213738ABE0}" type="pres">
      <dgm:prSet presAssocID="{FBBFDFE7-95A2-4AA7-90E9-7A8FD9191DBE}" presName="composite" presStyleCnt="0"/>
      <dgm:spPr/>
    </dgm:pt>
    <dgm:pt modelId="{9FEFDD61-8EEE-45E1-ACD1-7030DD117923}" type="pres">
      <dgm:prSet presAssocID="{FBBFDFE7-95A2-4AA7-90E9-7A8FD9191DBE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4D286E88-1D1A-491D-B4B8-892311E33BBF}" type="pres">
      <dgm:prSet presAssocID="{FBBFDFE7-95A2-4AA7-90E9-7A8FD9191DBE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D548A3B-1798-4644-9CE7-89C63D6376D1}" type="pres">
      <dgm:prSet presAssocID="{FBBFDFE7-95A2-4AA7-90E9-7A8FD9191DBE}" presName="BalanceSpacing" presStyleCnt="0"/>
      <dgm:spPr/>
    </dgm:pt>
    <dgm:pt modelId="{9FF4A247-0D17-4060-B8E5-ADF5C0197309}" type="pres">
      <dgm:prSet presAssocID="{FBBFDFE7-95A2-4AA7-90E9-7A8FD9191DBE}" presName="BalanceSpacing1" presStyleCnt="0"/>
      <dgm:spPr/>
    </dgm:pt>
    <dgm:pt modelId="{E2906191-BEEC-4CD6-862F-5940589BF2C5}" type="pres">
      <dgm:prSet presAssocID="{BF974E61-0E51-46AE-8B8D-E1DC5D404AE1}" presName="Accent1Text" presStyleLbl="node1" presStyleIdx="1" presStyleCnt="6"/>
      <dgm:spPr/>
    </dgm:pt>
    <dgm:pt modelId="{DB6B5A1A-C7F8-46CD-9493-EEE68EAF194B}" type="pres">
      <dgm:prSet presAssocID="{BF974E61-0E51-46AE-8B8D-E1DC5D404AE1}" presName="spaceBetweenRectangles" presStyleCnt="0"/>
      <dgm:spPr/>
    </dgm:pt>
    <dgm:pt modelId="{B9B9FB5F-3B68-4434-B0C3-BB756363E0DA}" type="pres">
      <dgm:prSet presAssocID="{C96D3D51-7F43-43C4-8361-4DF6AEB5B103}" presName="composite" presStyleCnt="0"/>
      <dgm:spPr/>
    </dgm:pt>
    <dgm:pt modelId="{40EDAE28-4A9E-4FDE-9ADD-364B97A097D7}" type="pres">
      <dgm:prSet presAssocID="{C96D3D51-7F43-43C4-8361-4DF6AEB5B103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5E4FFEF4-4562-454C-A152-C677F880AD5A}" type="pres">
      <dgm:prSet presAssocID="{C96D3D51-7F43-43C4-8361-4DF6AEB5B103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50D56959-9D7A-48CD-83B6-6E9977587523}" type="pres">
      <dgm:prSet presAssocID="{C96D3D51-7F43-43C4-8361-4DF6AEB5B103}" presName="BalanceSpacing" presStyleCnt="0"/>
      <dgm:spPr/>
    </dgm:pt>
    <dgm:pt modelId="{7454F53F-DA21-491F-82DF-3BE872C27380}" type="pres">
      <dgm:prSet presAssocID="{C96D3D51-7F43-43C4-8361-4DF6AEB5B103}" presName="BalanceSpacing1" presStyleCnt="0"/>
      <dgm:spPr/>
    </dgm:pt>
    <dgm:pt modelId="{A737FF03-B4BE-4502-83DD-32CFA5B53927}" type="pres">
      <dgm:prSet presAssocID="{DF3EDA7B-9270-4ADC-B250-D40D842E3268}" presName="Accent1Text" presStyleLbl="node1" presStyleIdx="3" presStyleCnt="6"/>
      <dgm:spPr/>
    </dgm:pt>
    <dgm:pt modelId="{C1E7E293-31E7-4333-948C-CDD2583BFBDA}" type="pres">
      <dgm:prSet presAssocID="{DF3EDA7B-9270-4ADC-B250-D40D842E3268}" presName="spaceBetweenRectangles" presStyleCnt="0"/>
      <dgm:spPr/>
    </dgm:pt>
    <dgm:pt modelId="{4BC84D87-B624-48C7-A336-46E476285EB6}" type="pres">
      <dgm:prSet presAssocID="{2370CA64-749A-4178-920A-D57B9E24256C}" presName="composite" presStyleCnt="0"/>
      <dgm:spPr/>
    </dgm:pt>
    <dgm:pt modelId="{643C7B1A-3E2D-4DCE-B752-1C928C93C811}" type="pres">
      <dgm:prSet presAssocID="{2370CA64-749A-4178-920A-D57B9E24256C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F8579E8-073C-4F3A-8E55-A298E9166E82}" type="pres">
      <dgm:prSet presAssocID="{2370CA64-749A-4178-920A-D57B9E24256C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9EA4785A-D235-4F91-99A2-FC4800D5054C}" type="pres">
      <dgm:prSet presAssocID="{2370CA64-749A-4178-920A-D57B9E24256C}" presName="BalanceSpacing" presStyleCnt="0"/>
      <dgm:spPr/>
    </dgm:pt>
    <dgm:pt modelId="{1528021E-F951-4A6F-BAB1-2988DCCC0947}" type="pres">
      <dgm:prSet presAssocID="{2370CA64-749A-4178-920A-D57B9E24256C}" presName="BalanceSpacing1" presStyleCnt="0"/>
      <dgm:spPr/>
    </dgm:pt>
    <dgm:pt modelId="{8E3D9350-96D3-4CC5-A956-65985CAAE265}" type="pres">
      <dgm:prSet presAssocID="{7F0402F3-9D1B-4C9C-86EC-4640D7A80418}" presName="Accent1Text" presStyleLbl="node1" presStyleIdx="5" presStyleCnt="6"/>
      <dgm:spPr/>
    </dgm:pt>
  </dgm:ptLst>
  <dgm:cxnLst>
    <dgm:cxn modelId="{A8B31400-7475-4DC7-9548-B0DA6318BD2B}" type="presOf" srcId="{C96D3D51-7F43-43C4-8361-4DF6AEB5B103}" destId="{40EDAE28-4A9E-4FDE-9ADD-364B97A097D7}" srcOrd="0" destOrd="0" presId="urn:microsoft.com/office/officeart/2008/layout/AlternatingHexagons"/>
    <dgm:cxn modelId="{4047E41F-8914-490A-B29C-F9FF5FBCB62E}" type="presOf" srcId="{2370CA64-749A-4178-920A-D57B9E24256C}" destId="{643C7B1A-3E2D-4DCE-B752-1C928C93C811}" srcOrd="0" destOrd="0" presId="urn:microsoft.com/office/officeart/2008/layout/AlternatingHexagons"/>
    <dgm:cxn modelId="{41B1B33A-D080-4E0B-B514-09A701395272}" type="presOf" srcId="{B4E38E92-5BD5-49D8-BB92-DE1510A07636}" destId="{17B4844A-6D64-4F88-BD53-117B80A7B612}" srcOrd="0" destOrd="0" presId="urn:microsoft.com/office/officeart/2008/layout/AlternatingHexagons"/>
    <dgm:cxn modelId="{82A8F866-7A1F-41F3-8513-7CAF99446F99}" type="presOf" srcId="{7F0402F3-9D1B-4C9C-86EC-4640D7A80418}" destId="{8E3D9350-96D3-4CC5-A956-65985CAAE265}" srcOrd="0" destOrd="0" presId="urn:microsoft.com/office/officeart/2008/layout/AlternatingHexagons"/>
    <dgm:cxn modelId="{57B36D4A-8798-4312-BEFB-67E3533BE4C2}" type="presOf" srcId="{DF3EDA7B-9270-4ADC-B250-D40D842E3268}" destId="{A737FF03-B4BE-4502-83DD-32CFA5B53927}" srcOrd="0" destOrd="0" presId="urn:microsoft.com/office/officeart/2008/layout/AlternatingHexagons"/>
    <dgm:cxn modelId="{6A94CA81-4CB9-4DE7-89B6-97DE9F81388C}" type="presOf" srcId="{BF974E61-0E51-46AE-8B8D-E1DC5D404AE1}" destId="{E2906191-BEEC-4CD6-862F-5940589BF2C5}" srcOrd="0" destOrd="0" presId="urn:microsoft.com/office/officeart/2008/layout/AlternatingHexagons"/>
    <dgm:cxn modelId="{1679D08A-A2A1-4E23-83ED-264EBA61A593}" srcId="{B4E38E92-5BD5-49D8-BB92-DE1510A07636}" destId="{C96D3D51-7F43-43C4-8361-4DF6AEB5B103}" srcOrd="1" destOrd="0" parTransId="{E3DECF10-02D7-4CE2-84D0-C8D7E08D7D1B}" sibTransId="{DF3EDA7B-9270-4ADC-B250-D40D842E3268}"/>
    <dgm:cxn modelId="{151D51DE-3FE4-4F8D-90AE-F377D733F4AF}" srcId="{B4E38E92-5BD5-49D8-BB92-DE1510A07636}" destId="{2370CA64-749A-4178-920A-D57B9E24256C}" srcOrd="2" destOrd="0" parTransId="{3B29A2F6-A4FE-4A26-A693-D3C0F16A1AB4}" sibTransId="{7F0402F3-9D1B-4C9C-86EC-4640D7A80418}"/>
    <dgm:cxn modelId="{9FFCE9E6-C3D8-4218-9E92-0593EA093403}" srcId="{B4E38E92-5BD5-49D8-BB92-DE1510A07636}" destId="{FBBFDFE7-95A2-4AA7-90E9-7A8FD9191DBE}" srcOrd="0" destOrd="0" parTransId="{5C4567B1-7BA5-4B77-BA67-DCF8841E2BCA}" sibTransId="{BF974E61-0E51-46AE-8B8D-E1DC5D404AE1}"/>
    <dgm:cxn modelId="{5CA7E6FF-1D28-46DE-A9F3-6075AF4E4FE9}" type="presOf" srcId="{FBBFDFE7-95A2-4AA7-90E9-7A8FD9191DBE}" destId="{9FEFDD61-8EEE-45E1-ACD1-7030DD117923}" srcOrd="0" destOrd="0" presId="urn:microsoft.com/office/officeart/2008/layout/AlternatingHexagons"/>
    <dgm:cxn modelId="{D3A43E3B-A607-4444-8352-B3BBDD4BF366}" type="presParOf" srcId="{17B4844A-6D64-4F88-BD53-117B80A7B612}" destId="{C24DDCAB-F03C-483F-9B10-E5213738ABE0}" srcOrd="0" destOrd="0" presId="urn:microsoft.com/office/officeart/2008/layout/AlternatingHexagons"/>
    <dgm:cxn modelId="{82D5BAC1-00C3-4E9E-BA3B-AC0E264C2562}" type="presParOf" srcId="{C24DDCAB-F03C-483F-9B10-E5213738ABE0}" destId="{9FEFDD61-8EEE-45E1-ACD1-7030DD117923}" srcOrd="0" destOrd="0" presId="urn:microsoft.com/office/officeart/2008/layout/AlternatingHexagons"/>
    <dgm:cxn modelId="{0DE1B21F-3EBD-43FC-B7DD-D15C179021C1}" type="presParOf" srcId="{C24DDCAB-F03C-483F-9B10-E5213738ABE0}" destId="{4D286E88-1D1A-491D-B4B8-892311E33BBF}" srcOrd="1" destOrd="0" presId="urn:microsoft.com/office/officeart/2008/layout/AlternatingHexagons"/>
    <dgm:cxn modelId="{DA123EDF-8498-4139-9B3C-147DE1F46014}" type="presParOf" srcId="{C24DDCAB-F03C-483F-9B10-E5213738ABE0}" destId="{7D548A3B-1798-4644-9CE7-89C63D6376D1}" srcOrd="2" destOrd="0" presId="urn:microsoft.com/office/officeart/2008/layout/AlternatingHexagons"/>
    <dgm:cxn modelId="{B6C67103-00B5-490A-8C58-D1C97C0D9706}" type="presParOf" srcId="{C24DDCAB-F03C-483F-9B10-E5213738ABE0}" destId="{9FF4A247-0D17-4060-B8E5-ADF5C0197309}" srcOrd="3" destOrd="0" presId="urn:microsoft.com/office/officeart/2008/layout/AlternatingHexagons"/>
    <dgm:cxn modelId="{BD5E2F8B-7D3B-4C6B-82F3-A16D7409AB98}" type="presParOf" srcId="{C24DDCAB-F03C-483F-9B10-E5213738ABE0}" destId="{E2906191-BEEC-4CD6-862F-5940589BF2C5}" srcOrd="4" destOrd="0" presId="urn:microsoft.com/office/officeart/2008/layout/AlternatingHexagons"/>
    <dgm:cxn modelId="{CA4956D2-692F-402E-BA9A-51E461D9F6E7}" type="presParOf" srcId="{17B4844A-6D64-4F88-BD53-117B80A7B612}" destId="{DB6B5A1A-C7F8-46CD-9493-EEE68EAF194B}" srcOrd="1" destOrd="0" presId="urn:microsoft.com/office/officeart/2008/layout/AlternatingHexagons"/>
    <dgm:cxn modelId="{62EFC22E-9B15-4440-B662-06CD1E5591D5}" type="presParOf" srcId="{17B4844A-6D64-4F88-BD53-117B80A7B612}" destId="{B9B9FB5F-3B68-4434-B0C3-BB756363E0DA}" srcOrd="2" destOrd="0" presId="urn:microsoft.com/office/officeart/2008/layout/AlternatingHexagons"/>
    <dgm:cxn modelId="{60DD9F70-BC87-4FD3-8008-39838A511DDC}" type="presParOf" srcId="{B9B9FB5F-3B68-4434-B0C3-BB756363E0DA}" destId="{40EDAE28-4A9E-4FDE-9ADD-364B97A097D7}" srcOrd="0" destOrd="0" presId="urn:microsoft.com/office/officeart/2008/layout/AlternatingHexagons"/>
    <dgm:cxn modelId="{3EC4DE9A-53C9-4E9B-82FB-A13D0F7A26F0}" type="presParOf" srcId="{B9B9FB5F-3B68-4434-B0C3-BB756363E0DA}" destId="{5E4FFEF4-4562-454C-A152-C677F880AD5A}" srcOrd="1" destOrd="0" presId="urn:microsoft.com/office/officeart/2008/layout/AlternatingHexagons"/>
    <dgm:cxn modelId="{3546AA69-0859-4C6A-AA9F-47E9F2FBB469}" type="presParOf" srcId="{B9B9FB5F-3B68-4434-B0C3-BB756363E0DA}" destId="{50D56959-9D7A-48CD-83B6-6E9977587523}" srcOrd="2" destOrd="0" presId="urn:microsoft.com/office/officeart/2008/layout/AlternatingHexagons"/>
    <dgm:cxn modelId="{854967B9-C58E-4BEA-9F07-94A8EC91CC2B}" type="presParOf" srcId="{B9B9FB5F-3B68-4434-B0C3-BB756363E0DA}" destId="{7454F53F-DA21-491F-82DF-3BE872C27380}" srcOrd="3" destOrd="0" presId="urn:microsoft.com/office/officeart/2008/layout/AlternatingHexagons"/>
    <dgm:cxn modelId="{88340DB6-4315-47DD-9AC5-61BDE1EE86B4}" type="presParOf" srcId="{B9B9FB5F-3B68-4434-B0C3-BB756363E0DA}" destId="{A737FF03-B4BE-4502-83DD-32CFA5B53927}" srcOrd="4" destOrd="0" presId="urn:microsoft.com/office/officeart/2008/layout/AlternatingHexagons"/>
    <dgm:cxn modelId="{83EF88C0-A356-4E85-B91A-A48C925C8429}" type="presParOf" srcId="{17B4844A-6D64-4F88-BD53-117B80A7B612}" destId="{C1E7E293-31E7-4333-948C-CDD2583BFBDA}" srcOrd="3" destOrd="0" presId="urn:microsoft.com/office/officeart/2008/layout/AlternatingHexagons"/>
    <dgm:cxn modelId="{5E4E2E67-C511-41D9-BCA8-310572B43380}" type="presParOf" srcId="{17B4844A-6D64-4F88-BD53-117B80A7B612}" destId="{4BC84D87-B624-48C7-A336-46E476285EB6}" srcOrd="4" destOrd="0" presId="urn:microsoft.com/office/officeart/2008/layout/AlternatingHexagons"/>
    <dgm:cxn modelId="{2244F5B2-9C95-4FA2-A75C-915D556B9447}" type="presParOf" srcId="{4BC84D87-B624-48C7-A336-46E476285EB6}" destId="{643C7B1A-3E2D-4DCE-B752-1C928C93C811}" srcOrd="0" destOrd="0" presId="urn:microsoft.com/office/officeart/2008/layout/AlternatingHexagons"/>
    <dgm:cxn modelId="{27B22602-E93F-46C3-95A4-DA29860ED062}" type="presParOf" srcId="{4BC84D87-B624-48C7-A336-46E476285EB6}" destId="{CF8579E8-073C-4F3A-8E55-A298E9166E82}" srcOrd="1" destOrd="0" presId="urn:microsoft.com/office/officeart/2008/layout/AlternatingHexagons"/>
    <dgm:cxn modelId="{6BBD7563-3A41-4FE4-98E7-3010F0C46C75}" type="presParOf" srcId="{4BC84D87-B624-48C7-A336-46E476285EB6}" destId="{9EA4785A-D235-4F91-99A2-FC4800D5054C}" srcOrd="2" destOrd="0" presId="urn:microsoft.com/office/officeart/2008/layout/AlternatingHexagons"/>
    <dgm:cxn modelId="{D0D11D5E-E048-4C24-AE7D-7B11E0161172}" type="presParOf" srcId="{4BC84D87-B624-48C7-A336-46E476285EB6}" destId="{1528021E-F951-4A6F-BAB1-2988DCCC0947}" srcOrd="3" destOrd="0" presId="urn:microsoft.com/office/officeart/2008/layout/AlternatingHexagons"/>
    <dgm:cxn modelId="{D6E2F2E3-BBFC-4EB4-A7BF-F218B0B6DD7C}" type="presParOf" srcId="{4BC84D87-B624-48C7-A336-46E476285EB6}" destId="{8E3D9350-96D3-4CC5-A956-65985CAAE265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0ECF89-2783-4E78-A209-A16EF114A1AA}" type="doc">
      <dgm:prSet loTypeId="urn:microsoft.com/office/officeart/2016/7/layout/LinProcess3" loCatId="list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FB58190-E438-47AF-86F3-FAEC2813ACF1}">
      <dgm:prSet custT="1"/>
      <dgm:spPr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</a:rPr>
            <a:t>Question 1</a:t>
          </a:r>
          <a:br>
            <a:rPr lang="en-US" sz="1600" dirty="0">
              <a:solidFill>
                <a:schemeClr val="bg1"/>
              </a:solidFill>
            </a:rPr>
          </a:br>
          <a:r>
            <a:rPr lang="en-US" sz="1600" dirty="0">
              <a:solidFill>
                <a:schemeClr val="bg1"/>
              </a:solidFill>
            </a:rPr>
            <a:t>I am having some challenges and struggles with X. Can you help me think about how to navigate and address X successfully?</a:t>
          </a:r>
          <a:endParaRPr lang="en-US" sz="1600" noProof="1">
            <a:solidFill>
              <a:schemeClr val="bg1"/>
            </a:solidFill>
          </a:endParaRPr>
        </a:p>
      </dgm:t>
    </dgm:pt>
    <dgm:pt modelId="{A40BCF22-228C-4E6F-A028-7BBDE5C12E5A}" type="parTrans" cxnId="{8FB3CA80-DD34-4F68-B118-EAE12645570F}">
      <dgm:prSet/>
      <dgm:spPr/>
      <dgm:t>
        <a:bodyPr/>
        <a:lstStyle/>
        <a:p>
          <a:endParaRPr lang="en-US"/>
        </a:p>
      </dgm:t>
    </dgm:pt>
    <dgm:pt modelId="{547F8894-C324-4B84-95BE-A51E4FE0FA16}" type="sibTrans" cxnId="{8FB3CA80-DD34-4F68-B118-EAE12645570F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CE11A269-561D-4BA1-BC45-87F6759FD368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2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Could you suggest any ideas and thoughts around how I could get more support (people, time, funding) to help with Y?</a:t>
          </a:r>
          <a:endParaRPr lang="en-US" sz="1600" kern="1200" noProof="1">
            <a:solidFill>
              <a:srgbClr val="FFFFFF"/>
            </a:solidFill>
            <a:latin typeface="Calibri"/>
            <a:ea typeface="+mn-ea"/>
            <a:cs typeface="+mn-cs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4A66CBC3-2E89-46E5-B2EA-1705F05E6FDD}" type="parTrans" cxnId="{2E9E5A02-0CE8-4569-9B67-05EE24CE2438}">
      <dgm:prSet/>
      <dgm:spPr/>
      <dgm:t>
        <a:bodyPr/>
        <a:lstStyle/>
        <a:p>
          <a:endParaRPr lang="en-US"/>
        </a:p>
      </dgm:t>
    </dgm:pt>
    <dgm:pt modelId="{C9DED455-19B5-45BA-AEF1-572CA46E947B}" type="sibTrans" cxnId="{2E9E5A02-0CE8-4569-9B67-05EE24CE2438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C2A3EC29-44BC-4E51-92DE-E27BF9CD4489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3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What do you think of my idea Z? Do you have any suggestions for how to improve it? Or, might you have an alternative idea I should consider?</a:t>
          </a:r>
        </a:p>
      </dgm:t>
    </dgm:pt>
    <dgm:pt modelId="{CE6B5045-A42D-4562-9588-2342D0E47934}" type="parTrans" cxnId="{B49FD08F-C9D7-4FC0-B446-ED9717719A00}">
      <dgm:prSet/>
      <dgm:spPr/>
      <dgm:t>
        <a:bodyPr/>
        <a:lstStyle/>
        <a:p>
          <a:endParaRPr lang="en-US"/>
        </a:p>
      </dgm:t>
    </dgm:pt>
    <dgm:pt modelId="{10254594-A53F-49FE-B0F2-BC233EE7109F}" type="sibTrans" cxnId="{B49FD08F-C9D7-4FC0-B446-ED9717719A00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ACE795D8-4182-4DF1-B098-DD0AD48044C8}" type="pres">
      <dgm:prSet presAssocID="{BB0ECF89-2783-4E78-A209-A16EF114A1AA}" presName="Name0" presStyleCnt="0">
        <dgm:presLayoutVars>
          <dgm:animLvl val="lvl"/>
          <dgm:resizeHandles val="exact"/>
        </dgm:presLayoutVars>
      </dgm:prSet>
      <dgm:spPr/>
    </dgm:pt>
    <dgm:pt modelId="{01457034-7B47-4E8B-B040-E0565D08290C}" type="pres">
      <dgm:prSet presAssocID="{FFB58190-E438-47AF-86F3-FAEC2813ACF1}" presName="compositeNode" presStyleCnt="0">
        <dgm:presLayoutVars>
          <dgm:bulletEnabled val="1"/>
        </dgm:presLayoutVars>
      </dgm:prSet>
      <dgm:spPr/>
    </dgm:pt>
    <dgm:pt modelId="{39A872F9-A5B8-4211-9FCD-79722E167124}" type="pres">
      <dgm:prSet presAssocID="{FFB58190-E438-47AF-86F3-FAEC2813ACF1}" presName="bgRect" presStyleLbl="bgAccFollowNode1" presStyleIdx="0" presStyleCnt="3"/>
      <dgm:spPr/>
    </dgm:pt>
    <dgm:pt modelId="{8157E768-0524-44F1-8F00-7DF53576D2D6}" type="pres">
      <dgm:prSet presAssocID="{547F8894-C324-4B84-95BE-A51E4FE0FA16}" presName="sibTransNodeCircle" presStyleLbl="alignNode1" presStyleIdx="0" presStyleCnt="6">
        <dgm:presLayoutVars>
          <dgm:chMax val="0"/>
          <dgm:bulletEnabled/>
        </dgm:presLayoutVars>
      </dgm:prSet>
      <dgm:spPr>
        <a:xfrm>
          <a:off x="990361" y="435133"/>
          <a:ext cx="1305401" cy="1305401"/>
        </a:xfrm>
        <a:prstGeom prst="rect">
          <a:avLst/>
        </a:prstGeom>
      </dgm:spPr>
    </dgm:pt>
    <dgm:pt modelId="{676D607A-85D2-4EAF-B264-A9D94B61A4FF}" type="pres">
      <dgm:prSet presAssocID="{FFB58190-E438-47AF-86F3-FAEC2813ACF1}" presName="bottomLine" presStyleLbl="alignNode1" presStyleIdx="1" presStyleCnt="6">
        <dgm:presLayoutVars/>
      </dgm:prSet>
      <dgm:spPr/>
    </dgm:pt>
    <dgm:pt modelId="{3DFCE59B-AEDE-4DE2-8B09-D05F047AB42F}" type="pres">
      <dgm:prSet presAssocID="{FFB58190-E438-47AF-86F3-FAEC2813ACF1}" presName="nodeText" presStyleLbl="bgAccFollowNode1" presStyleIdx="0" presStyleCnt="3">
        <dgm:presLayoutVars>
          <dgm:bulletEnabled val="1"/>
        </dgm:presLayoutVars>
      </dgm:prSet>
      <dgm:spPr/>
    </dgm:pt>
    <dgm:pt modelId="{AD65492C-54BB-4101-B1E0-86F57716A25E}" type="pres">
      <dgm:prSet presAssocID="{547F8894-C324-4B84-95BE-A51E4FE0FA16}" presName="sibTrans" presStyleCnt="0"/>
      <dgm:spPr/>
    </dgm:pt>
    <dgm:pt modelId="{9A0277E3-55B2-4FAA-BDD3-FFC27311B05B}" type="pres">
      <dgm:prSet presAssocID="{CE11A269-561D-4BA1-BC45-87F6759FD368}" presName="compositeNode" presStyleCnt="0">
        <dgm:presLayoutVars>
          <dgm:bulletEnabled val="1"/>
        </dgm:presLayoutVars>
      </dgm:prSet>
      <dgm:spPr/>
    </dgm:pt>
    <dgm:pt modelId="{AE95CEBE-1AD7-41D4-9CEE-5BA77CA8C01E}" type="pres">
      <dgm:prSet presAssocID="{CE11A269-561D-4BA1-BC45-87F6759FD368}" presName="bgRect" presStyleLbl="bgAccFollowNode1" presStyleIdx="1" presStyleCnt="3"/>
      <dgm:spPr>
        <a:xfrm>
          <a:off x="3614737" y="0"/>
          <a:ext cx="3286125" cy="4351338"/>
        </a:xfrm>
        <a:prstGeom prst="rect">
          <a:avLst/>
        </a:prstGeom>
      </dgm:spPr>
    </dgm:pt>
    <dgm:pt modelId="{AFA09309-0DCE-4477-82D3-AAF980A85A37}" type="pres">
      <dgm:prSet presAssocID="{C9DED455-19B5-45BA-AEF1-572CA46E947B}" presName="sibTransNodeCircle" presStyleLbl="alignNode1" presStyleIdx="2" presStyleCnt="6">
        <dgm:presLayoutVars>
          <dgm:chMax val="0"/>
          <dgm:bulletEnabled/>
        </dgm:presLayoutVars>
      </dgm:prSet>
      <dgm:spPr>
        <a:xfrm>
          <a:off x="4605099" y="435133"/>
          <a:ext cx="1305401" cy="1305401"/>
        </a:xfrm>
        <a:prstGeom prst="rect">
          <a:avLst/>
        </a:prstGeom>
      </dgm:spPr>
    </dgm:pt>
    <dgm:pt modelId="{70685E0F-5EC9-4D84-80D5-F2F78DC3CFFC}" type="pres">
      <dgm:prSet presAssocID="{CE11A269-561D-4BA1-BC45-87F6759FD368}" presName="bottomLine" presStyleLbl="alignNode1" presStyleIdx="3" presStyleCnt="6">
        <dgm:presLayoutVars/>
      </dgm:prSet>
      <dgm:spPr/>
    </dgm:pt>
    <dgm:pt modelId="{E8E0C55E-232A-41CA-87BA-45B86ABED6ED}" type="pres">
      <dgm:prSet presAssocID="{CE11A269-561D-4BA1-BC45-87F6759FD368}" presName="nodeText" presStyleLbl="bgAccFollowNode1" presStyleIdx="1" presStyleCnt="3">
        <dgm:presLayoutVars>
          <dgm:bulletEnabled val="1"/>
        </dgm:presLayoutVars>
      </dgm:prSet>
      <dgm:spPr/>
    </dgm:pt>
    <dgm:pt modelId="{556726A2-0416-41E0-99B4-BCA6885784BC}" type="pres">
      <dgm:prSet presAssocID="{C9DED455-19B5-45BA-AEF1-572CA46E947B}" presName="sibTrans" presStyleCnt="0"/>
      <dgm:spPr/>
    </dgm:pt>
    <dgm:pt modelId="{F4C4AEC7-6D64-4C71-ADC5-0F5CC45360C6}" type="pres">
      <dgm:prSet presAssocID="{C2A3EC29-44BC-4E51-92DE-E27BF9CD4489}" presName="compositeNode" presStyleCnt="0">
        <dgm:presLayoutVars>
          <dgm:bulletEnabled val="1"/>
        </dgm:presLayoutVars>
      </dgm:prSet>
      <dgm:spPr/>
    </dgm:pt>
    <dgm:pt modelId="{3AF3868F-681F-4EF9-8B83-F3B0F354A4C4}" type="pres">
      <dgm:prSet presAssocID="{C2A3EC29-44BC-4E51-92DE-E27BF9CD4489}" presName="bgRect" presStyleLbl="bgAccFollowNode1" presStyleIdx="2" presStyleCnt="3"/>
      <dgm:spPr>
        <a:xfrm>
          <a:off x="7229475" y="0"/>
          <a:ext cx="3286125" cy="4351338"/>
        </a:xfrm>
        <a:prstGeom prst="rect">
          <a:avLst/>
        </a:prstGeom>
      </dgm:spPr>
    </dgm:pt>
    <dgm:pt modelId="{9718E67E-2C8C-4093-AB5F-E3BEFAAEA31B}" type="pres">
      <dgm:prSet presAssocID="{10254594-A53F-49FE-B0F2-BC233EE7109F}" presName="sibTransNodeCircle" presStyleLbl="alignNode1" presStyleIdx="4" presStyleCnt="6">
        <dgm:presLayoutVars>
          <dgm:chMax val="0"/>
          <dgm:bulletEnabled/>
        </dgm:presLayoutVars>
      </dgm:prSet>
      <dgm:spPr>
        <a:xfrm>
          <a:off x="8219836" y="435133"/>
          <a:ext cx="1305401" cy="1305401"/>
        </a:xfrm>
        <a:prstGeom prst="rect">
          <a:avLst/>
        </a:prstGeom>
      </dgm:spPr>
    </dgm:pt>
    <dgm:pt modelId="{13CAC05E-7817-4F00-94BF-9DC0F20DF1D8}" type="pres">
      <dgm:prSet presAssocID="{C2A3EC29-44BC-4E51-92DE-E27BF9CD4489}" presName="bottomLine" presStyleLbl="alignNode1" presStyleIdx="5" presStyleCnt="6">
        <dgm:presLayoutVars/>
      </dgm:prSet>
      <dgm:spPr/>
    </dgm:pt>
    <dgm:pt modelId="{90A7E684-CAA3-435E-B654-85F1BA7D2B87}" type="pres">
      <dgm:prSet presAssocID="{C2A3EC29-44BC-4E51-92DE-E27BF9CD4489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2E9E5A02-0CE8-4569-9B67-05EE24CE2438}" srcId="{BB0ECF89-2783-4E78-A209-A16EF114A1AA}" destId="{CE11A269-561D-4BA1-BC45-87F6759FD368}" srcOrd="1" destOrd="0" parTransId="{4A66CBC3-2E89-46E5-B2EA-1705F05E6FDD}" sibTransId="{C9DED455-19B5-45BA-AEF1-572CA46E947B}"/>
    <dgm:cxn modelId="{D2545B17-F0FC-41C0-8AE6-C63C564398B0}" type="presOf" srcId="{CE11A269-561D-4BA1-BC45-87F6759FD368}" destId="{AE95CEBE-1AD7-41D4-9CEE-5BA77CA8C01E}" srcOrd="0" destOrd="0" presId="urn:microsoft.com/office/officeart/2016/7/layout/LinProcess3"/>
    <dgm:cxn modelId="{36884E1A-39D3-4491-AFD6-BCBC6392A59E}" type="presOf" srcId="{CE11A269-561D-4BA1-BC45-87F6759FD368}" destId="{E8E0C55E-232A-41CA-87BA-45B86ABED6ED}" srcOrd="1" destOrd="0" presId="urn:microsoft.com/office/officeart/2016/7/layout/LinProcess3"/>
    <dgm:cxn modelId="{2229DB1B-DE4F-469E-8FA0-07BEC5B5F9D6}" type="presOf" srcId="{10254594-A53F-49FE-B0F2-BC233EE7109F}" destId="{9718E67E-2C8C-4093-AB5F-E3BEFAAEA31B}" srcOrd="0" destOrd="0" presId="urn:microsoft.com/office/officeart/2016/7/layout/LinProcess3"/>
    <dgm:cxn modelId="{0C140A6B-1B4A-4553-81FF-5591D9487696}" type="presOf" srcId="{C2A3EC29-44BC-4E51-92DE-E27BF9CD4489}" destId="{3AF3868F-681F-4EF9-8B83-F3B0F354A4C4}" srcOrd="0" destOrd="0" presId="urn:microsoft.com/office/officeart/2016/7/layout/LinProcess3"/>
    <dgm:cxn modelId="{025C3756-4F90-42F6-B826-13223FDABED0}" type="presOf" srcId="{547F8894-C324-4B84-95BE-A51E4FE0FA16}" destId="{8157E768-0524-44F1-8F00-7DF53576D2D6}" srcOrd="0" destOrd="0" presId="urn:microsoft.com/office/officeart/2016/7/layout/LinProcess3"/>
    <dgm:cxn modelId="{8FB3CA80-DD34-4F68-B118-EAE12645570F}" srcId="{BB0ECF89-2783-4E78-A209-A16EF114A1AA}" destId="{FFB58190-E438-47AF-86F3-FAEC2813ACF1}" srcOrd="0" destOrd="0" parTransId="{A40BCF22-228C-4E6F-A028-7BBDE5C12E5A}" sibTransId="{547F8894-C324-4B84-95BE-A51E4FE0FA16}"/>
    <dgm:cxn modelId="{B49FD08F-C9D7-4FC0-B446-ED9717719A00}" srcId="{BB0ECF89-2783-4E78-A209-A16EF114A1AA}" destId="{C2A3EC29-44BC-4E51-92DE-E27BF9CD4489}" srcOrd="2" destOrd="0" parTransId="{CE6B5045-A42D-4562-9588-2342D0E47934}" sibTransId="{10254594-A53F-49FE-B0F2-BC233EE7109F}"/>
    <dgm:cxn modelId="{469CA3A1-2EC0-458C-B828-8121A2D4750A}" type="presOf" srcId="{BB0ECF89-2783-4E78-A209-A16EF114A1AA}" destId="{ACE795D8-4182-4DF1-B098-DD0AD48044C8}" srcOrd="0" destOrd="0" presId="urn:microsoft.com/office/officeart/2016/7/layout/LinProcess3"/>
    <dgm:cxn modelId="{C8A4ECC3-0B95-497F-8D57-1124DFD9842C}" type="presOf" srcId="{C2A3EC29-44BC-4E51-92DE-E27BF9CD4489}" destId="{90A7E684-CAA3-435E-B654-85F1BA7D2B87}" srcOrd="1" destOrd="0" presId="urn:microsoft.com/office/officeart/2016/7/layout/LinProcess3"/>
    <dgm:cxn modelId="{13094BE1-4993-450F-9A18-CF0E62019EF7}" type="presOf" srcId="{FFB58190-E438-47AF-86F3-FAEC2813ACF1}" destId="{39A872F9-A5B8-4211-9FCD-79722E167124}" srcOrd="0" destOrd="0" presId="urn:microsoft.com/office/officeart/2016/7/layout/LinProcess3"/>
    <dgm:cxn modelId="{8A5C10EE-3A87-49FC-9945-C0118988EF8D}" type="presOf" srcId="{C9DED455-19B5-45BA-AEF1-572CA46E947B}" destId="{AFA09309-0DCE-4477-82D3-AAF980A85A37}" srcOrd="0" destOrd="0" presId="urn:microsoft.com/office/officeart/2016/7/layout/LinProcess3"/>
    <dgm:cxn modelId="{D24113F0-9FAB-4A26-B7AA-17C02606FE1D}" type="presOf" srcId="{FFB58190-E438-47AF-86F3-FAEC2813ACF1}" destId="{3DFCE59B-AEDE-4DE2-8B09-D05F047AB42F}" srcOrd="1" destOrd="0" presId="urn:microsoft.com/office/officeart/2016/7/layout/LinProcess3"/>
    <dgm:cxn modelId="{76481A27-79A5-48E5-BA29-16004448893C}" type="presParOf" srcId="{ACE795D8-4182-4DF1-B098-DD0AD48044C8}" destId="{01457034-7B47-4E8B-B040-E0565D08290C}" srcOrd="0" destOrd="0" presId="urn:microsoft.com/office/officeart/2016/7/layout/LinProcess3"/>
    <dgm:cxn modelId="{86BEA9C1-5DDA-42C2-937D-A7130110FF74}" type="presParOf" srcId="{01457034-7B47-4E8B-B040-E0565D08290C}" destId="{39A872F9-A5B8-4211-9FCD-79722E167124}" srcOrd="0" destOrd="0" presId="urn:microsoft.com/office/officeart/2016/7/layout/LinProcess3"/>
    <dgm:cxn modelId="{7DC5639C-5BDF-4F6D-A737-811AEFB16C12}" type="presParOf" srcId="{01457034-7B47-4E8B-B040-E0565D08290C}" destId="{8157E768-0524-44F1-8F00-7DF53576D2D6}" srcOrd="1" destOrd="0" presId="urn:microsoft.com/office/officeart/2016/7/layout/LinProcess3"/>
    <dgm:cxn modelId="{9BE7A881-53AA-46A4-B4D9-5952CA3DDD83}" type="presParOf" srcId="{01457034-7B47-4E8B-B040-E0565D08290C}" destId="{676D607A-85D2-4EAF-B264-A9D94B61A4FF}" srcOrd="2" destOrd="0" presId="urn:microsoft.com/office/officeart/2016/7/layout/LinProcess3"/>
    <dgm:cxn modelId="{3CDC6E8B-95DF-4144-9A43-8F1F01D9B5EA}" type="presParOf" srcId="{01457034-7B47-4E8B-B040-E0565D08290C}" destId="{3DFCE59B-AEDE-4DE2-8B09-D05F047AB42F}" srcOrd="3" destOrd="0" presId="urn:microsoft.com/office/officeart/2016/7/layout/LinProcess3"/>
    <dgm:cxn modelId="{050D0D46-967C-45EE-A82A-AD10E04485C1}" type="presParOf" srcId="{ACE795D8-4182-4DF1-B098-DD0AD48044C8}" destId="{AD65492C-54BB-4101-B1E0-86F57716A25E}" srcOrd="1" destOrd="0" presId="urn:microsoft.com/office/officeart/2016/7/layout/LinProcess3"/>
    <dgm:cxn modelId="{C5C3B0C4-18DC-4916-ABAF-6A287C00BAA9}" type="presParOf" srcId="{ACE795D8-4182-4DF1-B098-DD0AD48044C8}" destId="{9A0277E3-55B2-4FAA-BDD3-FFC27311B05B}" srcOrd="2" destOrd="0" presId="urn:microsoft.com/office/officeart/2016/7/layout/LinProcess3"/>
    <dgm:cxn modelId="{FA398688-6697-4B8B-A789-FF729FC50671}" type="presParOf" srcId="{9A0277E3-55B2-4FAA-BDD3-FFC27311B05B}" destId="{AE95CEBE-1AD7-41D4-9CEE-5BA77CA8C01E}" srcOrd="0" destOrd="0" presId="urn:microsoft.com/office/officeart/2016/7/layout/LinProcess3"/>
    <dgm:cxn modelId="{67EE8417-B6AF-43C7-AA8C-3B90AB6AE1FE}" type="presParOf" srcId="{9A0277E3-55B2-4FAA-BDD3-FFC27311B05B}" destId="{AFA09309-0DCE-4477-82D3-AAF980A85A37}" srcOrd="1" destOrd="0" presId="urn:microsoft.com/office/officeart/2016/7/layout/LinProcess3"/>
    <dgm:cxn modelId="{5CE89ECF-B3C2-499B-BBDE-19538F56547F}" type="presParOf" srcId="{9A0277E3-55B2-4FAA-BDD3-FFC27311B05B}" destId="{70685E0F-5EC9-4D84-80D5-F2F78DC3CFFC}" srcOrd="2" destOrd="0" presId="urn:microsoft.com/office/officeart/2016/7/layout/LinProcess3"/>
    <dgm:cxn modelId="{D77D220A-12C7-4499-9660-B4B666A87129}" type="presParOf" srcId="{9A0277E3-55B2-4FAA-BDD3-FFC27311B05B}" destId="{E8E0C55E-232A-41CA-87BA-45B86ABED6ED}" srcOrd="3" destOrd="0" presId="urn:microsoft.com/office/officeart/2016/7/layout/LinProcess3"/>
    <dgm:cxn modelId="{F3EEB326-7683-4D4B-BE0D-D7CC3EE67CB3}" type="presParOf" srcId="{ACE795D8-4182-4DF1-B098-DD0AD48044C8}" destId="{556726A2-0416-41E0-99B4-BCA6885784BC}" srcOrd="3" destOrd="0" presId="urn:microsoft.com/office/officeart/2016/7/layout/LinProcess3"/>
    <dgm:cxn modelId="{1694C3CA-CE7E-4D7A-B769-94D0C473B6D9}" type="presParOf" srcId="{ACE795D8-4182-4DF1-B098-DD0AD48044C8}" destId="{F4C4AEC7-6D64-4C71-ADC5-0F5CC45360C6}" srcOrd="4" destOrd="0" presId="urn:microsoft.com/office/officeart/2016/7/layout/LinProcess3"/>
    <dgm:cxn modelId="{01DA811B-E595-4B26-916D-A5B9420780B1}" type="presParOf" srcId="{F4C4AEC7-6D64-4C71-ADC5-0F5CC45360C6}" destId="{3AF3868F-681F-4EF9-8B83-F3B0F354A4C4}" srcOrd="0" destOrd="0" presId="urn:microsoft.com/office/officeart/2016/7/layout/LinProcess3"/>
    <dgm:cxn modelId="{65C50157-4E89-44E0-ADFE-2CDCD946EC0C}" type="presParOf" srcId="{F4C4AEC7-6D64-4C71-ADC5-0F5CC45360C6}" destId="{9718E67E-2C8C-4093-AB5F-E3BEFAAEA31B}" srcOrd="1" destOrd="0" presId="urn:microsoft.com/office/officeart/2016/7/layout/LinProcess3"/>
    <dgm:cxn modelId="{03312845-43B9-45C8-960A-3A8CADC652DB}" type="presParOf" srcId="{F4C4AEC7-6D64-4C71-ADC5-0F5CC45360C6}" destId="{13CAC05E-7817-4F00-94BF-9DC0F20DF1D8}" srcOrd="2" destOrd="0" presId="urn:microsoft.com/office/officeart/2016/7/layout/LinProcess3"/>
    <dgm:cxn modelId="{D7A81CCE-E542-4242-8542-3C297BE2D6C9}" type="presParOf" srcId="{F4C4AEC7-6D64-4C71-ADC5-0F5CC45360C6}" destId="{90A7E684-CAA3-435E-B654-85F1BA7D2B87}" srcOrd="3" destOrd="0" presId="urn:microsoft.com/office/officeart/2016/7/layout/Lin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0ECF89-2783-4E78-A209-A16EF114A1AA}" type="doc">
      <dgm:prSet loTypeId="urn:microsoft.com/office/officeart/2016/7/layout/LinProcess3" loCatId="list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FB58190-E438-47AF-86F3-FAEC2813ACF1}">
      <dgm:prSet custT="1"/>
      <dgm:spPr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</a:rPr>
            <a:t>Question 1</a:t>
          </a:r>
          <a:br>
            <a:rPr lang="en-US" sz="1600" dirty="0">
              <a:solidFill>
                <a:schemeClr val="bg1"/>
              </a:solidFill>
            </a:rPr>
          </a:br>
          <a:r>
            <a:rPr lang="en-US" sz="1600" dirty="0">
              <a:solidFill>
                <a:schemeClr val="bg1"/>
              </a:solidFill>
            </a:rPr>
            <a:t>Given what is on my plate, what should I be prioritizing right now, and can you help me understand why?</a:t>
          </a:r>
          <a:endParaRPr lang="en-US" sz="1600" noProof="1">
            <a:solidFill>
              <a:schemeClr val="bg1"/>
            </a:solidFill>
          </a:endParaRPr>
        </a:p>
      </dgm:t>
    </dgm:pt>
    <dgm:pt modelId="{A40BCF22-228C-4E6F-A028-7BBDE5C12E5A}" type="parTrans" cxnId="{8FB3CA80-DD34-4F68-B118-EAE12645570F}">
      <dgm:prSet/>
      <dgm:spPr/>
      <dgm:t>
        <a:bodyPr/>
        <a:lstStyle/>
        <a:p>
          <a:endParaRPr lang="en-US"/>
        </a:p>
      </dgm:t>
    </dgm:pt>
    <dgm:pt modelId="{547F8894-C324-4B84-95BE-A51E4FE0FA16}" type="sibTrans" cxnId="{8FB3CA80-DD34-4F68-B118-EAE12645570F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CE11A269-561D-4BA1-BC45-87F6759FD368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2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As you review my workload, am I taking on the right projects and tasks?</a:t>
          </a:r>
        </a:p>
      </dgm:t>
    </dgm:pt>
    <dgm:pt modelId="{4A66CBC3-2E89-46E5-B2EA-1705F05E6FDD}" type="parTrans" cxnId="{2E9E5A02-0CE8-4569-9B67-05EE24CE2438}">
      <dgm:prSet/>
      <dgm:spPr/>
      <dgm:t>
        <a:bodyPr/>
        <a:lstStyle/>
        <a:p>
          <a:endParaRPr lang="en-US"/>
        </a:p>
      </dgm:t>
    </dgm:pt>
    <dgm:pt modelId="{C9DED455-19B5-45BA-AEF1-572CA46E947B}" type="sibTrans" cxnId="{2E9E5A02-0CE8-4569-9B67-05EE24CE2438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C2A3EC29-44BC-4E51-92DE-E27BF9CD4489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3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Am I on track for meeting my goals and your expectations from your perspective? Is any refocusing necessary?</a:t>
          </a:r>
        </a:p>
      </dgm:t>
    </dgm:pt>
    <dgm:pt modelId="{CE6B5045-A42D-4562-9588-2342D0E47934}" type="parTrans" cxnId="{B49FD08F-C9D7-4FC0-B446-ED9717719A00}">
      <dgm:prSet/>
      <dgm:spPr/>
      <dgm:t>
        <a:bodyPr/>
        <a:lstStyle/>
        <a:p>
          <a:endParaRPr lang="en-US"/>
        </a:p>
      </dgm:t>
    </dgm:pt>
    <dgm:pt modelId="{10254594-A53F-49FE-B0F2-BC233EE7109F}" type="sibTrans" cxnId="{B49FD08F-C9D7-4FC0-B446-ED9717719A00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4554705C-5F08-41CB-A4FE-BD65A2D21C66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anchor="t" anchorCtr="0"/>
        <a:lstStyle/>
        <a:p>
          <a:pPr>
            <a:buNone/>
          </a:pPr>
          <a:r>
            <a:rPr lang="en-US" sz="20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4</a:t>
          </a:r>
          <a:br>
            <a:rPr lang="en-US" sz="20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600" dirty="0">
              <a:solidFill>
                <a:srgbClr val="FFFFFF"/>
              </a:solidFill>
              <a:latin typeface="Calibri"/>
              <a:ea typeface="+mn-ea"/>
              <a:cs typeface="+mn-cs"/>
            </a:rPr>
            <a:t>Is there any context I might be missing about the projects I am working on? For Ex, what is the reasoning for doing project X? </a:t>
          </a:r>
          <a:endParaRPr lang="en-US" sz="200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54868AD4-9917-44CD-8D30-25DD811D44C9}" type="parTrans" cxnId="{C8E814F9-20B4-4B71-8578-3EC4F47D4931}">
      <dgm:prSet/>
      <dgm:spPr/>
      <dgm:t>
        <a:bodyPr/>
        <a:lstStyle/>
        <a:p>
          <a:endParaRPr lang="en-US"/>
        </a:p>
      </dgm:t>
    </dgm:pt>
    <dgm:pt modelId="{71452FB0-D313-4186-8C44-8E0F631EC145}" type="sibTrans" cxnId="{C8E814F9-20B4-4B71-8578-3EC4F47D4931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ACE795D8-4182-4DF1-B098-DD0AD48044C8}" type="pres">
      <dgm:prSet presAssocID="{BB0ECF89-2783-4E78-A209-A16EF114A1AA}" presName="Name0" presStyleCnt="0">
        <dgm:presLayoutVars>
          <dgm:animLvl val="lvl"/>
          <dgm:resizeHandles val="exact"/>
        </dgm:presLayoutVars>
      </dgm:prSet>
      <dgm:spPr/>
    </dgm:pt>
    <dgm:pt modelId="{01457034-7B47-4E8B-B040-E0565D08290C}" type="pres">
      <dgm:prSet presAssocID="{FFB58190-E438-47AF-86F3-FAEC2813ACF1}" presName="compositeNode" presStyleCnt="0">
        <dgm:presLayoutVars>
          <dgm:bulletEnabled val="1"/>
        </dgm:presLayoutVars>
      </dgm:prSet>
      <dgm:spPr/>
    </dgm:pt>
    <dgm:pt modelId="{39A872F9-A5B8-4211-9FCD-79722E167124}" type="pres">
      <dgm:prSet presAssocID="{FFB58190-E438-47AF-86F3-FAEC2813ACF1}" presName="bgRect" presStyleLbl="bgAccFollowNode1" presStyleIdx="0" presStyleCnt="4" custLinFactNeighborX="-126"/>
      <dgm:spPr/>
    </dgm:pt>
    <dgm:pt modelId="{8157E768-0524-44F1-8F00-7DF53576D2D6}" type="pres">
      <dgm:prSet presAssocID="{547F8894-C324-4B84-95BE-A51E4FE0FA16}" presName="sibTransNodeCircle" presStyleLbl="alignNode1" presStyleIdx="0" presStyleCnt="8">
        <dgm:presLayoutVars>
          <dgm:chMax val="0"/>
          <dgm:bulletEnabled/>
        </dgm:presLayoutVars>
      </dgm:prSet>
      <dgm:spPr>
        <a:xfrm>
          <a:off x="990361" y="435133"/>
          <a:ext cx="1305401" cy="1305401"/>
        </a:xfrm>
        <a:prstGeom prst="rect">
          <a:avLst/>
        </a:prstGeom>
      </dgm:spPr>
    </dgm:pt>
    <dgm:pt modelId="{676D607A-85D2-4EAF-B264-A9D94B61A4FF}" type="pres">
      <dgm:prSet presAssocID="{FFB58190-E438-47AF-86F3-FAEC2813ACF1}" presName="bottomLine" presStyleLbl="alignNode1" presStyleIdx="1" presStyleCnt="8">
        <dgm:presLayoutVars/>
      </dgm:prSet>
      <dgm:spPr/>
    </dgm:pt>
    <dgm:pt modelId="{3DFCE59B-AEDE-4DE2-8B09-D05F047AB42F}" type="pres">
      <dgm:prSet presAssocID="{FFB58190-E438-47AF-86F3-FAEC2813ACF1}" presName="nodeText" presStyleLbl="bgAccFollowNode1" presStyleIdx="0" presStyleCnt="4">
        <dgm:presLayoutVars>
          <dgm:bulletEnabled val="1"/>
        </dgm:presLayoutVars>
      </dgm:prSet>
      <dgm:spPr/>
    </dgm:pt>
    <dgm:pt modelId="{AD65492C-54BB-4101-B1E0-86F57716A25E}" type="pres">
      <dgm:prSet presAssocID="{547F8894-C324-4B84-95BE-A51E4FE0FA16}" presName="sibTrans" presStyleCnt="0"/>
      <dgm:spPr/>
    </dgm:pt>
    <dgm:pt modelId="{9A0277E3-55B2-4FAA-BDD3-FFC27311B05B}" type="pres">
      <dgm:prSet presAssocID="{CE11A269-561D-4BA1-BC45-87F6759FD368}" presName="compositeNode" presStyleCnt="0">
        <dgm:presLayoutVars>
          <dgm:bulletEnabled val="1"/>
        </dgm:presLayoutVars>
      </dgm:prSet>
      <dgm:spPr/>
    </dgm:pt>
    <dgm:pt modelId="{AE95CEBE-1AD7-41D4-9CEE-5BA77CA8C01E}" type="pres">
      <dgm:prSet presAssocID="{CE11A269-561D-4BA1-BC45-87F6759FD368}" presName="bgRect" presStyleLbl="bgAccFollowNode1" presStyleIdx="1" presStyleCnt="4"/>
      <dgm:spPr>
        <a:xfrm>
          <a:off x="3614737" y="0"/>
          <a:ext cx="3286125" cy="4351338"/>
        </a:xfrm>
        <a:prstGeom prst="rect">
          <a:avLst/>
        </a:prstGeom>
      </dgm:spPr>
    </dgm:pt>
    <dgm:pt modelId="{AFA09309-0DCE-4477-82D3-AAF980A85A37}" type="pres">
      <dgm:prSet presAssocID="{C9DED455-19B5-45BA-AEF1-572CA46E947B}" presName="sibTransNodeCircle" presStyleLbl="alignNode1" presStyleIdx="2" presStyleCnt="8">
        <dgm:presLayoutVars>
          <dgm:chMax val="0"/>
          <dgm:bulletEnabled/>
        </dgm:presLayoutVars>
      </dgm:prSet>
      <dgm:spPr>
        <a:xfrm>
          <a:off x="4605099" y="435133"/>
          <a:ext cx="1305401" cy="1305401"/>
        </a:xfrm>
        <a:prstGeom prst="rect">
          <a:avLst/>
        </a:prstGeom>
      </dgm:spPr>
    </dgm:pt>
    <dgm:pt modelId="{70685E0F-5EC9-4D84-80D5-F2F78DC3CFFC}" type="pres">
      <dgm:prSet presAssocID="{CE11A269-561D-4BA1-BC45-87F6759FD368}" presName="bottomLine" presStyleLbl="alignNode1" presStyleIdx="3" presStyleCnt="8">
        <dgm:presLayoutVars/>
      </dgm:prSet>
      <dgm:spPr/>
    </dgm:pt>
    <dgm:pt modelId="{E8E0C55E-232A-41CA-87BA-45B86ABED6ED}" type="pres">
      <dgm:prSet presAssocID="{CE11A269-561D-4BA1-BC45-87F6759FD368}" presName="nodeText" presStyleLbl="bgAccFollowNode1" presStyleIdx="1" presStyleCnt="4">
        <dgm:presLayoutVars>
          <dgm:bulletEnabled val="1"/>
        </dgm:presLayoutVars>
      </dgm:prSet>
      <dgm:spPr/>
    </dgm:pt>
    <dgm:pt modelId="{556726A2-0416-41E0-99B4-BCA6885784BC}" type="pres">
      <dgm:prSet presAssocID="{C9DED455-19B5-45BA-AEF1-572CA46E947B}" presName="sibTrans" presStyleCnt="0"/>
      <dgm:spPr/>
    </dgm:pt>
    <dgm:pt modelId="{F4C4AEC7-6D64-4C71-ADC5-0F5CC45360C6}" type="pres">
      <dgm:prSet presAssocID="{C2A3EC29-44BC-4E51-92DE-E27BF9CD4489}" presName="compositeNode" presStyleCnt="0">
        <dgm:presLayoutVars>
          <dgm:bulletEnabled val="1"/>
        </dgm:presLayoutVars>
      </dgm:prSet>
      <dgm:spPr/>
    </dgm:pt>
    <dgm:pt modelId="{3AF3868F-681F-4EF9-8B83-F3B0F354A4C4}" type="pres">
      <dgm:prSet presAssocID="{C2A3EC29-44BC-4E51-92DE-E27BF9CD4489}" presName="bgRect" presStyleLbl="bgAccFollowNode1" presStyleIdx="2" presStyleCnt="4"/>
      <dgm:spPr>
        <a:xfrm>
          <a:off x="7229475" y="0"/>
          <a:ext cx="3286125" cy="4351338"/>
        </a:xfrm>
        <a:prstGeom prst="rect">
          <a:avLst/>
        </a:prstGeom>
      </dgm:spPr>
    </dgm:pt>
    <dgm:pt modelId="{9718E67E-2C8C-4093-AB5F-E3BEFAAEA31B}" type="pres">
      <dgm:prSet presAssocID="{10254594-A53F-49FE-B0F2-BC233EE7109F}" presName="sibTransNodeCircle" presStyleLbl="alignNode1" presStyleIdx="4" presStyleCnt="8">
        <dgm:presLayoutVars>
          <dgm:chMax val="0"/>
          <dgm:bulletEnabled/>
        </dgm:presLayoutVars>
      </dgm:prSet>
      <dgm:spPr>
        <a:xfrm>
          <a:off x="8219836" y="435133"/>
          <a:ext cx="1305401" cy="1305401"/>
        </a:xfrm>
        <a:prstGeom prst="rect">
          <a:avLst/>
        </a:prstGeom>
      </dgm:spPr>
    </dgm:pt>
    <dgm:pt modelId="{13CAC05E-7817-4F00-94BF-9DC0F20DF1D8}" type="pres">
      <dgm:prSet presAssocID="{C2A3EC29-44BC-4E51-92DE-E27BF9CD4489}" presName="bottomLine" presStyleLbl="alignNode1" presStyleIdx="5" presStyleCnt="8">
        <dgm:presLayoutVars/>
      </dgm:prSet>
      <dgm:spPr/>
    </dgm:pt>
    <dgm:pt modelId="{90A7E684-CAA3-435E-B654-85F1BA7D2B87}" type="pres">
      <dgm:prSet presAssocID="{C2A3EC29-44BC-4E51-92DE-E27BF9CD4489}" presName="nodeText" presStyleLbl="bgAccFollowNode1" presStyleIdx="2" presStyleCnt="4">
        <dgm:presLayoutVars>
          <dgm:bulletEnabled val="1"/>
        </dgm:presLayoutVars>
      </dgm:prSet>
      <dgm:spPr/>
    </dgm:pt>
    <dgm:pt modelId="{B4DCBA42-BC9B-4A10-BD9C-BE77E27B95E4}" type="pres">
      <dgm:prSet presAssocID="{10254594-A53F-49FE-B0F2-BC233EE7109F}" presName="sibTrans" presStyleCnt="0"/>
      <dgm:spPr/>
    </dgm:pt>
    <dgm:pt modelId="{7712729D-B36A-488D-B3C0-2CBCD4125D62}" type="pres">
      <dgm:prSet presAssocID="{4554705C-5F08-41CB-A4FE-BD65A2D21C66}" presName="compositeNode" presStyleCnt="0">
        <dgm:presLayoutVars>
          <dgm:bulletEnabled val="1"/>
        </dgm:presLayoutVars>
      </dgm:prSet>
      <dgm:spPr/>
    </dgm:pt>
    <dgm:pt modelId="{5DD0F140-8291-48CB-92E9-2B2F8C0525F6}" type="pres">
      <dgm:prSet presAssocID="{4554705C-5F08-41CB-A4FE-BD65A2D21C66}" presName="bgRect" presStyleLbl="bgAccFollowNode1" presStyleIdx="3" presStyleCnt="4"/>
      <dgm:spPr>
        <a:prstGeom prst="rect">
          <a:avLst/>
        </a:prstGeom>
      </dgm:spPr>
    </dgm:pt>
    <dgm:pt modelId="{01E9D865-E447-4E05-9819-48E0C70DA2E8}" type="pres">
      <dgm:prSet presAssocID="{71452FB0-D313-4186-8C44-8E0F631EC145}" presName="sibTransNodeCircle" presStyleLbl="alignNode1" presStyleIdx="6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06D11141-E63C-4C1F-A455-87EBBCD704C5}" type="pres">
      <dgm:prSet presAssocID="{4554705C-5F08-41CB-A4FE-BD65A2D21C66}" presName="bottomLine" presStyleLbl="alignNode1" presStyleIdx="7" presStyleCnt="8">
        <dgm:presLayoutVars/>
      </dgm:prSet>
      <dgm:spPr/>
    </dgm:pt>
    <dgm:pt modelId="{DB533565-4FAB-4F0E-936F-876DAD33335E}" type="pres">
      <dgm:prSet presAssocID="{4554705C-5F08-41CB-A4FE-BD65A2D21C66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2E9E5A02-0CE8-4569-9B67-05EE24CE2438}" srcId="{BB0ECF89-2783-4E78-A209-A16EF114A1AA}" destId="{CE11A269-561D-4BA1-BC45-87F6759FD368}" srcOrd="1" destOrd="0" parTransId="{4A66CBC3-2E89-46E5-B2EA-1705F05E6FDD}" sibTransId="{C9DED455-19B5-45BA-AEF1-572CA46E947B}"/>
    <dgm:cxn modelId="{D2545B17-F0FC-41C0-8AE6-C63C564398B0}" type="presOf" srcId="{CE11A269-561D-4BA1-BC45-87F6759FD368}" destId="{AE95CEBE-1AD7-41D4-9CEE-5BA77CA8C01E}" srcOrd="0" destOrd="0" presId="urn:microsoft.com/office/officeart/2016/7/layout/LinProcess3"/>
    <dgm:cxn modelId="{36884E1A-39D3-4491-AFD6-BCBC6392A59E}" type="presOf" srcId="{CE11A269-561D-4BA1-BC45-87F6759FD368}" destId="{E8E0C55E-232A-41CA-87BA-45B86ABED6ED}" srcOrd="1" destOrd="0" presId="urn:microsoft.com/office/officeart/2016/7/layout/LinProcess3"/>
    <dgm:cxn modelId="{2229DB1B-DE4F-469E-8FA0-07BEC5B5F9D6}" type="presOf" srcId="{10254594-A53F-49FE-B0F2-BC233EE7109F}" destId="{9718E67E-2C8C-4093-AB5F-E3BEFAAEA31B}" srcOrd="0" destOrd="0" presId="urn:microsoft.com/office/officeart/2016/7/layout/LinProcess3"/>
    <dgm:cxn modelId="{3108AB2A-10B7-422B-A381-0A4CD3B679C0}" type="presOf" srcId="{4554705C-5F08-41CB-A4FE-BD65A2D21C66}" destId="{DB533565-4FAB-4F0E-936F-876DAD33335E}" srcOrd="1" destOrd="0" presId="urn:microsoft.com/office/officeart/2016/7/layout/LinProcess3"/>
    <dgm:cxn modelId="{0C140A6B-1B4A-4553-81FF-5591D9487696}" type="presOf" srcId="{C2A3EC29-44BC-4E51-92DE-E27BF9CD4489}" destId="{3AF3868F-681F-4EF9-8B83-F3B0F354A4C4}" srcOrd="0" destOrd="0" presId="urn:microsoft.com/office/officeart/2016/7/layout/LinProcess3"/>
    <dgm:cxn modelId="{025C3756-4F90-42F6-B826-13223FDABED0}" type="presOf" srcId="{547F8894-C324-4B84-95BE-A51E4FE0FA16}" destId="{8157E768-0524-44F1-8F00-7DF53576D2D6}" srcOrd="0" destOrd="0" presId="urn:microsoft.com/office/officeart/2016/7/layout/LinProcess3"/>
    <dgm:cxn modelId="{8FB3CA80-DD34-4F68-B118-EAE12645570F}" srcId="{BB0ECF89-2783-4E78-A209-A16EF114A1AA}" destId="{FFB58190-E438-47AF-86F3-FAEC2813ACF1}" srcOrd="0" destOrd="0" parTransId="{A40BCF22-228C-4E6F-A028-7BBDE5C12E5A}" sibTransId="{547F8894-C324-4B84-95BE-A51E4FE0FA16}"/>
    <dgm:cxn modelId="{25B88F87-4F6B-413F-979B-283C87763EE5}" type="presOf" srcId="{4554705C-5F08-41CB-A4FE-BD65A2D21C66}" destId="{5DD0F140-8291-48CB-92E9-2B2F8C0525F6}" srcOrd="0" destOrd="0" presId="urn:microsoft.com/office/officeart/2016/7/layout/LinProcess3"/>
    <dgm:cxn modelId="{B49FD08F-C9D7-4FC0-B446-ED9717719A00}" srcId="{BB0ECF89-2783-4E78-A209-A16EF114A1AA}" destId="{C2A3EC29-44BC-4E51-92DE-E27BF9CD4489}" srcOrd="2" destOrd="0" parTransId="{CE6B5045-A42D-4562-9588-2342D0E47934}" sibTransId="{10254594-A53F-49FE-B0F2-BC233EE7109F}"/>
    <dgm:cxn modelId="{469CA3A1-2EC0-458C-B828-8121A2D4750A}" type="presOf" srcId="{BB0ECF89-2783-4E78-A209-A16EF114A1AA}" destId="{ACE795D8-4182-4DF1-B098-DD0AD48044C8}" srcOrd="0" destOrd="0" presId="urn:microsoft.com/office/officeart/2016/7/layout/LinProcess3"/>
    <dgm:cxn modelId="{C8A4ECC3-0B95-497F-8D57-1124DFD9842C}" type="presOf" srcId="{C2A3EC29-44BC-4E51-92DE-E27BF9CD4489}" destId="{90A7E684-CAA3-435E-B654-85F1BA7D2B87}" srcOrd="1" destOrd="0" presId="urn:microsoft.com/office/officeart/2016/7/layout/LinProcess3"/>
    <dgm:cxn modelId="{4A87B4C5-9A68-4052-AC4E-493C7D967C44}" type="presOf" srcId="{71452FB0-D313-4186-8C44-8E0F631EC145}" destId="{01E9D865-E447-4E05-9819-48E0C70DA2E8}" srcOrd="0" destOrd="0" presId="urn:microsoft.com/office/officeart/2016/7/layout/LinProcess3"/>
    <dgm:cxn modelId="{13094BE1-4993-450F-9A18-CF0E62019EF7}" type="presOf" srcId="{FFB58190-E438-47AF-86F3-FAEC2813ACF1}" destId="{39A872F9-A5B8-4211-9FCD-79722E167124}" srcOrd="0" destOrd="0" presId="urn:microsoft.com/office/officeart/2016/7/layout/LinProcess3"/>
    <dgm:cxn modelId="{8A5C10EE-3A87-49FC-9945-C0118988EF8D}" type="presOf" srcId="{C9DED455-19B5-45BA-AEF1-572CA46E947B}" destId="{AFA09309-0DCE-4477-82D3-AAF980A85A37}" srcOrd="0" destOrd="0" presId="urn:microsoft.com/office/officeart/2016/7/layout/LinProcess3"/>
    <dgm:cxn modelId="{D24113F0-9FAB-4A26-B7AA-17C02606FE1D}" type="presOf" srcId="{FFB58190-E438-47AF-86F3-FAEC2813ACF1}" destId="{3DFCE59B-AEDE-4DE2-8B09-D05F047AB42F}" srcOrd="1" destOrd="0" presId="urn:microsoft.com/office/officeart/2016/7/layout/LinProcess3"/>
    <dgm:cxn modelId="{C8E814F9-20B4-4B71-8578-3EC4F47D4931}" srcId="{BB0ECF89-2783-4E78-A209-A16EF114A1AA}" destId="{4554705C-5F08-41CB-A4FE-BD65A2D21C66}" srcOrd="3" destOrd="0" parTransId="{54868AD4-9917-44CD-8D30-25DD811D44C9}" sibTransId="{71452FB0-D313-4186-8C44-8E0F631EC145}"/>
    <dgm:cxn modelId="{76481A27-79A5-48E5-BA29-16004448893C}" type="presParOf" srcId="{ACE795D8-4182-4DF1-B098-DD0AD48044C8}" destId="{01457034-7B47-4E8B-B040-E0565D08290C}" srcOrd="0" destOrd="0" presId="urn:microsoft.com/office/officeart/2016/7/layout/LinProcess3"/>
    <dgm:cxn modelId="{86BEA9C1-5DDA-42C2-937D-A7130110FF74}" type="presParOf" srcId="{01457034-7B47-4E8B-B040-E0565D08290C}" destId="{39A872F9-A5B8-4211-9FCD-79722E167124}" srcOrd="0" destOrd="0" presId="urn:microsoft.com/office/officeart/2016/7/layout/LinProcess3"/>
    <dgm:cxn modelId="{7DC5639C-5BDF-4F6D-A737-811AEFB16C12}" type="presParOf" srcId="{01457034-7B47-4E8B-B040-E0565D08290C}" destId="{8157E768-0524-44F1-8F00-7DF53576D2D6}" srcOrd="1" destOrd="0" presId="urn:microsoft.com/office/officeart/2016/7/layout/LinProcess3"/>
    <dgm:cxn modelId="{9BE7A881-53AA-46A4-B4D9-5952CA3DDD83}" type="presParOf" srcId="{01457034-7B47-4E8B-B040-E0565D08290C}" destId="{676D607A-85D2-4EAF-B264-A9D94B61A4FF}" srcOrd="2" destOrd="0" presId="urn:microsoft.com/office/officeart/2016/7/layout/LinProcess3"/>
    <dgm:cxn modelId="{3CDC6E8B-95DF-4144-9A43-8F1F01D9B5EA}" type="presParOf" srcId="{01457034-7B47-4E8B-B040-E0565D08290C}" destId="{3DFCE59B-AEDE-4DE2-8B09-D05F047AB42F}" srcOrd="3" destOrd="0" presId="urn:microsoft.com/office/officeart/2016/7/layout/LinProcess3"/>
    <dgm:cxn modelId="{050D0D46-967C-45EE-A82A-AD10E04485C1}" type="presParOf" srcId="{ACE795D8-4182-4DF1-B098-DD0AD48044C8}" destId="{AD65492C-54BB-4101-B1E0-86F57716A25E}" srcOrd="1" destOrd="0" presId="urn:microsoft.com/office/officeart/2016/7/layout/LinProcess3"/>
    <dgm:cxn modelId="{C5C3B0C4-18DC-4916-ABAF-6A287C00BAA9}" type="presParOf" srcId="{ACE795D8-4182-4DF1-B098-DD0AD48044C8}" destId="{9A0277E3-55B2-4FAA-BDD3-FFC27311B05B}" srcOrd="2" destOrd="0" presId="urn:microsoft.com/office/officeart/2016/7/layout/LinProcess3"/>
    <dgm:cxn modelId="{FA398688-6697-4B8B-A789-FF729FC50671}" type="presParOf" srcId="{9A0277E3-55B2-4FAA-BDD3-FFC27311B05B}" destId="{AE95CEBE-1AD7-41D4-9CEE-5BA77CA8C01E}" srcOrd="0" destOrd="0" presId="urn:microsoft.com/office/officeart/2016/7/layout/LinProcess3"/>
    <dgm:cxn modelId="{67EE8417-B6AF-43C7-AA8C-3B90AB6AE1FE}" type="presParOf" srcId="{9A0277E3-55B2-4FAA-BDD3-FFC27311B05B}" destId="{AFA09309-0DCE-4477-82D3-AAF980A85A37}" srcOrd="1" destOrd="0" presId="urn:microsoft.com/office/officeart/2016/7/layout/LinProcess3"/>
    <dgm:cxn modelId="{5CE89ECF-B3C2-499B-BBDE-19538F56547F}" type="presParOf" srcId="{9A0277E3-55B2-4FAA-BDD3-FFC27311B05B}" destId="{70685E0F-5EC9-4D84-80D5-F2F78DC3CFFC}" srcOrd="2" destOrd="0" presId="urn:microsoft.com/office/officeart/2016/7/layout/LinProcess3"/>
    <dgm:cxn modelId="{D77D220A-12C7-4499-9660-B4B666A87129}" type="presParOf" srcId="{9A0277E3-55B2-4FAA-BDD3-FFC27311B05B}" destId="{E8E0C55E-232A-41CA-87BA-45B86ABED6ED}" srcOrd="3" destOrd="0" presId="urn:microsoft.com/office/officeart/2016/7/layout/LinProcess3"/>
    <dgm:cxn modelId="{F3EEB326-7683-4D4B-BE0D-D7CC3EE67CB3}" type="presParOf" srcId="{ACE795D8-4182-4DF1-B098-DD0AD48044C8}" destId="{556726A2-0416-41E0-99B4-BCA6885784BC}" srcOrd="3" destOrd="0" presId="urn:microsoft.com/office/officeart/2016/7/layout/LinProcess3"/>
    <dgm:cxn modelId="{1694C3CA-CE7E-4D7A-B769-94D0C473B6D9}" type="presParOf" srcId="{ACE795D8-4182-4DF1-B098-DD0AD48044C8}" destId="{F4C4AEC7-6D64-4C71-ADC5-0F5CC45360C6}" srcOrd="4" destOrd="0" presId="urn:microsoft.com/office/officeart/2016/7/layout/LinProcess3"/>
    <dgm:cxn modelId="{01DA811B-E595-4B26-916D-A5B9420780B1}" type="presParOf" srcId="{F4C4AEC7-6D64-4C71-ADC5-0F5CC45360C6}" destId="{3AF3868F-681F-4EF9-8B83-F3B0F354A4C4}" srcOrd="0" destOrd="0" presId="urn:microsoft.com/office/officeart/2016/7/layout/LinProcess3"/>
    <dgm:cxn modelId="{65C50157-4E89-44E0-ADFE-2CDCD946EC0C}" type="presParOf" srcId="{F4C4AEC7-6D64-4C71-ADC5-0F5CC45360C6}" destId="{9718E67E-2C8C-4093-AB5F-E3BEFAAEA31B}" srcOrd="1" destOrd="0" presId="urn:microsoft.com/office/officeart/2016/7/layout/LinProcess3"/>
    <dgm:cxn modelId="{03312845-43B9-45C8-960A-3A8CADC652DB}" type="presParOf" srcId="{F4C4AEC7-6D64-4C71-ADC5-0F5CC45360C6}" destId="{13CAC05E-7817-4F00-94BF-9DC0F20DF1D8}" srcOrd="2" destOrd="0" presId="urn:microsoft.com/office/officeart/2016/7/layout/LinProcess3"/>
    <dgm:cxn modelId="{D7A81CCE-E542-4242-8542-3C297BE2D6C9}" type="presParOf" srcId="{F4C4AEC7-6D64-4C71-ADC5-0F5CC45360C6}" destId="{90A7E684-CAA3-435E-B654-85F1BA7D2B87}" srcOrd="3" destOrd="0" presId="urn:microsoft.com/office/officeart/2016/7/layout/LinProcess3"/>
    <dgm:cxn modelId="{43621606-EAA6-42D6-B79C-8244E9C356CE}" type="presParOf" srcId="{ACE795D8-4182-4DF1-B098-DD0AD48044C8}" destId="{B4DCBA42-BC9B-4A10-BD9C-BE77E27B95E4}" srcOrd="5" destOrd="0" presId="urn:microsoft.com/office/officeart/2016/7/layout/LinProcess3"/>
    <dgm:cxn modelId="{08459501-6DE3-495A-936B-9D136743AF05}" type="presParOf" srcId="{ACE795D8-4182-4DF1-B098-DD0AD48044C8}" destId="{7712729D-B36A-488D-B3C0-2CBCD4125D62}" srcOrd="6" destOrd="0" presId="urn:microsoft.com/office/officeart/2016/7/layout/LinProcess3"/>
    <dgm:cxn modelId="{8516F13A-3865-44F8-9FA2-145E9BEE6998}" type="presParOf" srcId="{7712729D-B36A-488D-B3C0-2CBCD4125D62}" destId="{5DD0F140-8291-48CB-92E9-2B2F8C0525F6}" srcOrd="0" destOrd="0" presId="urn:microsoft.com/office/officeart/2016/7/layout/LinProcess3"/>
    <dgm:cxn modelId="{C67A74AA-34A2-45FB-A17B-F168DBCCB205}" type="presParOf" srcId="{7712729D-B36A-488D-B3C0-2CBCD4125D62}" destId="{01E9D865-E447-4E05-9819-48E0C70DA2E8}" srcOrd="1" destOrd="0" presId="urn:microsoft.com/office/officeart/2016/7/layout/LinProcess3"/>
    <dgm:cxn modelId="{B9C61EF7-B0BB-4156-8F69-308D0D5ABA80}" type="presParOf" srcId="{7712729D-B36A-488D-B3C0-2CBCD4125D62}" destId="{06D11141-E63C-4C1F-A455-87EBBCD704C5}" srcOrd="2" destOrd="0" presId="urn:microsoft.com/office/officeart/2016/7/layout/LinProcess3"/>
    <dgm:cxn modelId="{2D262509-F760-413E-8591-F968EBB02BD3}" type="presParOf" srcId="{7712729D-B36A-488D-B3C0-2CBCD4125D62}" destId="{DB533565-4FAB-4F0E-936F-876DAD33335E}" srcOrd="3" destOrd="0" presId="urn:microsoft.com/office/officeart/2016/7/layout/Lin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0ECF89-2783-4E78-A209-A16EF114A1AA}" type="doc">
      <dgm:prSet loTypeId="urn:microsoft.com/office/officeart/2016/7/layout/LinProcess3" loCatId="list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FB58190-E438-47AF-86F3-FAEC2813ACF1}">
      <dgm:prSet custT="1"/>
      <dgm:spPr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</a:rPr>
            <a:t>Question 1</a:t>
          </a:r>
          <a:br>
            <a:rPr lang="en-US" sz="1600" dirty="0">
              <a:solidFill>
                <a:schemeClr val="bg1"/>
              </a:solidFill>
            </a:rPr>
          </a:br>
          <a:r>
            <a:rPr lang="en-US" sz="1500" dirty="0">
              <a:solidFill>
                <a:schemeClr val="bg1"/>
              </a:solidFill>
            </a:rPr>
            <a:t>What is going on further up the tree (or in other parts of the organization) that would be helpful for me to know as I work on my key tasks?</a:t>
          </a:r>
          <a:endParaRPr lang="en-US" sz="1500" noProof="1">
            <a:solidFill>
              <a:schemeClr val="bg1"/>
            </a:solidFill>
          </a:endParaRPr>
        </a:p>
      </dgm:t>
    </dgm:pt>
    <dgm:pt modelId="{A40BCF22-228C-4E6F-A028-7BBDE5C12E5A}" type="parTrans" cxnId="{8FB3CA80-DD34-4F68-B118-EAE12645570F}">
      <dgm:prSet/>
      <dgm:spPr/>
      <dgm:t>
        <a:bodyPr/>
        <a:lstStyle/>
        <a:p>
          <a:endParaRPr lang="en-US"/>
        </a:p>
      </dgm:t>
    </dgm:pt>
    <dgm:pt modelId="{547F8894-C324-4B84-95BE-A51E4FE0FA16}" type="sibTrans" cxnId="{8FB3CA80-DD34-4F68-B118-EAE12645570F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CE11A269-561D-4BA1-BC45-87F6759FD368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2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5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To better help me understand the big picture, how does the work I’m doing or the assignment you just gave me fit into the broader goals and strategy?</a:t>
          </a:r>
        </a:p>
      </dgm:t>
    </dgm:pt>
    <dgm:pt modelId="{4A66CBC3-2E89-46E5-B2EA-1705F05E6FDD}" type="parTrans" cxnId="{2E9E5A02-0CE8-4569-9B67-05EE24CE2438}">
      <dgm:prSet/>
      <dgm:spPr/>
      <dgm:t>
        <a:bodyPr/>
        <a:lstStyle/>
        <a:p>
          <a:endParaRPr lang="en-US"/>
        </a:p>
      </dgm:t>
    </dgm:pt>
    <dgm:pt modelId="{C9DED455-19B5-45BA-AEF1-572CA46E947B}" type="sibTrans" cxnId="{2E9E5A02-0CE8-4569-9B67-05EE24CE2438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C2A3EC29-44BC-4E51-92DE-E27BF9CD4489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3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5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Is there anything that the management is working on that you think I should know about at present given its potential impact on my role?</a:t>
          </a:r>
        </a:p>
      </dgm:t>
    </dgm:pt>
    <dgm:pt modelId="{CE6B5045-A42D-4562-9588-2342D0E47934}" type="parTrans" cxnId="{B49FD08F-C9D7-4FC0-B446-ED9717719A00}">
      <dgm:prSet/>
      <dgm:spPr/>
      <dgm:t>
        <a:bodyPr/>
        <a:lstStyle/>
        <a:p>
          <a:endParaRPr lang="en-US"/>
        </a:p>
      </dgm:t>
    </dgm:pt>
    <dgm:pt modelId="{10254594-A53F-49FE-B0F2-BC233EE7109F}" type="sibTrans" cxnId="{B49FD08F-C9D7-4FC0-B446-ED9717719A00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4554705C-5F08-41CB-A4FE-BD65A2D21C66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anchor="t" anchorCtr="0"/>
        <a:lstStyle/>
        <a:p>
          <a:pPr>
            <a:buNone/>
          </a:pPr>
          <a:r>
            <a:rPr lang="en-US" sz="20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4</a:t>
          </a:r>
          <a:br>
            <a:rPr lang="en-US" sz="20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500" dirty="0">
              <a:solidFill>
                <a:srgbClr val="FFFFFF"/>
              </a:solidFill>
              <a:latin typeface="Calibri"/>
              <a:ea typeface="+mn-ea"/>
              <a:cs typeface="+mn-cs"/>
            </a:rPr>
            <a:t>What is new in our strategic priorities as a company that you feel I should know about, if anything?</a:t>
          </a:r>
        </a:p>
      </dgm:t>
    </dgm:pt>
    <dgm:pt modelId="{54868AD4-9917-44CD-8D30-25DD811D44C9}" type="parTrans" cxnId="{C8E814F9-20B4-4B71-8578-3EC4F47D4931}">
      <dgm:prSet/>
      <dgm:spPr/>
      <dgm:t>
        <a:bodyPr/>
        <a:lstStyle/>
        <a:p>
          <a:endParaRPr lang="en-US"/>
        </a:p>
      </dgm:t>
    </dgm:pt>
    <dgm:pt modelId="{71452FB0-D313-4186-8C44-8E0F631EC145}" type="sibTrans" cxnId="{C8E814F9-20B4-4B71-8578-3EC4F47D4931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ACE795D8-4182-4DF1-B098-DD0AD48044C8}" type="pres">
      <dgm:prSet presAssocID="{BB0ECF89-2783-4E78-A209-A16EF114A1AA}" presName="Name0" presStyleCnt="0">
        <dgm:presLayoutVars>
          <dgm:animLvl val="lvl"/>
          <dgm:resizeHandles val="exact"/>
        </dgm:presLayoutVars>
      </dgm:prSet>
      <dgm:spPr/>
    </dgm:pt>
    <dgm:pt modelId="{01457034-7B47-4E8B-B040-E0565D08290C}" type="pres">
      <dgm:prSet presAssocID="{FFB58190-E438-47AF-86F3-FAEC2813ACF1}" presName="compositeNode" presStyleCnt="0">
        <dgm:presLayoutVars>
          <dgm:bulletEnabled val="1"/>
        </dgm:presLayoutVars>
      </dgm:prSet>
      <dgm:spPr/>
    </dgm:pt>
    <dgm:pt modelId="{39A872F9-A5B8-4211-9FCD-79722E167124}" type="pres">
      <dgm:prSet presAssocID="{FFB58190-E438-47AF-86F3-FAEC2813ACF1}" presName="bgRect" presStyleLbl="bgAccFollowNode1" presStyleIdx="0" presStyleCnt="4" custLinFactNeighborX="-126"/>
      <dgm:spPr/>
    </dgm:pt>
    <dgm:pt modelId="{8157E768-0524-44F1-8F00-7DF53576D2D6}" type="pres">
      <dgm:prSet presAssocID="{547F8894-C324-4B84-95BE-A51E4FE0FA16}" presName="sibTransNodeCircle" presStyleLbl="alignNode1" presStyleIdx="0" presStyleCnt="8">
        <dgm:presLayoutVars>
          <dgm:chMax val="0"/>
          <dgm:bulletEnabled/>
        </dgm:presLayoutVars>
      </dgm:prSet>
      <dgm:spPr>
        <a:xfrm>
          <a:off x="990361" y="435133"/>
          <a:ext cx="1305401" cy="1305401"/>
        </a:xfrm>
        <a:prstGeom prst="rect">
          <a:avLst/>
        </a:prstGeom>
      </dgm:spPr>
    </dgm:pt>
    <dgm:pt modelId="{676D607A-85D2-4EAF-B264-A9D94B61A4FF}" type="pres">
      <dgm:prSet presAssocID="{FFB58190-E438-47AF-86F3-FAEC2813ACF1}" presName="bottomLine" presStyleLbl="alignNode1" presStyleIdx="1" presStyleCnt="8">
        <dgm:presLayoutVars/>
      </dgm:prSet>
      <dgm:spPr/>
    </dgm:pt>
    <dgm:pt modelId="{3DFCE59B-AEDE-4DE2-8B09-D05F047AB42F}" type="pres">
      <dgm:prSet presAssocID="{FFB58190-E438-47AF-86F3-FAEC2813ACF1}" presName="nodeText" presStyleLbl="bgAccFollowNode1" presStyleIdx="0" presStyleCnt="4">
        <dgm:presLayoutVars>
          <dgm:bulletEnabled val="1"/>
        </dgm:presLayoutVars>
      </dgm:prSet>
      <dgm:spPr/>
    </dgm:pt>
    <dgm:pt modelId="{AD65492C-54BB-4101-B1E0-86F57716A25E}" type="pres">
      <dgm:prSet presAssocID="{547F8894-C324-4B84-95BE-A51E4FE0FA16}" presName="sibTrans" presStyleCnt="0"/>
      <dgm:spPr/>
    </dgm:pt>
    <dgm:pt modelId="{9A0277E3-55B2-4FAA-BDD3-FFC27311B05B}" type="pres">
      <dgm:prSet presAssocID="{CE11A269-561D-4BA1-BC45-87F6759FD368}" presName="compositeNode" presStyleCnt="0">
        <dgm:presLayoutVars>
          <dgm:bulletEnabled val="1"/>
        </dgm:presLayoutVars>
      </dgm:prSet>
      <dgm:spPr/>
    </dgm:pt>
    <dgm:pt modelId="{AE95CEBE-1AD7-41D4-9CEE-5BA77CA8C01E}" type="pres">
      <dgm:prSet presAssocID="{CE11A269-561D-4BA1-BC45-87F6759FD368}" presName="bgRect" presStyleLbl="bgAccFollowNode1" presStyleIdx="1" presStyleCnt="4"/>
      <dgm:spPr>
        <a:xfrm>
          <a:off x="3614737" y="0"/>
          <a:ext cx="3286125" cy="4351338"/>
        </a:xfrm>
        <a:prstGeom prst="rect">
          <a:avLst/>
        </a:prstGeom>
      </dgm:spPr>
    </dgm:pt>
    <dgm:pt modelId="{AFA09309-0DCE-4477-82D3-AAF980A85A37}" type="pres">
      <dgm:prSet presAssocID="{C9DED455-19B5-45BA-AEF1-572CA46E947B}" presName="sibTransNodeCircle" presStyleLbl="alignNode1" presStyleIdx="2" presStyleCnt="8">
        <dgm:presLayoutVars>
          <dgm:chMax val="0"/>
          <dgm:bulletEnabled/>
        </dgm:presLayoutVars>
      </dgm:prSet>
      <dgm:spPr>
        <a:xfrm>
          <a:off x="4605099" y="435133"/>
          <a:ext cx="1305401" cy="1305401"/>
        </a:xfrm>
        <a:prstGeom prst="rect">
          <a:avLst/>
        </a:prstGeom>
      </dgm:spPr>
    </dgm:pt>
    <dgm:pt modelId="{70685E0F-5EC9-4D84-80D5-F2F78DC3CFFC}" type="pres">
      <dgm:prSet presAssocID="{CE11A269-561D-4BA1-BC45-87F6759FD368}" presName="bottomLine" presStyleLbl="alignNode1" presStyleIdx="3" presStyleCnt="8">
        <dgm:presLayoutVars/>
      </dgm:prSet>
      <dgm:spPr/>
    </dgm:pt>
    <dgm:pt modelId="{E8E0C55E-232A-41CA-87BA-45B86ABED6ED}" type="pres">
      <dgm:prSet presAssocID="{CE11A269-561D-4BA1-BC45-87F6759FD368}" presName="nodeText" presStyleLbl="bgAccFollowNode1" presStyleIdx="1" presStyleCnt="4">
        <dgm:presLayoutVars>
          <dgm:bulletEnabled val="1"/>
        </dgm:presLayoutVars>
      </dgm:prSet>
      <dgm:spPr/>
    </dgm:pt>
    <dgm:pt modelId="{556726A2-0416-41E0-99B4-BCA6885784BC}" type="pres">
      <dgm:prSet presAssocID="{C9DED455-19B5-45BA-AEF1-572CA46E947B}" presName="sibTrans" presStyleCnt="0"/>
      <dgm:spPr/>
    </dgm:pt>
    <dgm:pt modelId="{F4C4AEC7-6D64-4C71-ADC5-0F5CC45360C6}" type="pres">
      <dgm:prSet presAssocID="{C2A3EC29-44BC-4E51-92DE-E27BF9CD4489}" presName="compositeNode" presStyleCnt="0">
        <dgm:presLayoutVars>
          <dgm:bulletEnabled val="1"/>
        </dgm:presLayoutVars>
      </dgm:prSet>
      <dgm:spPr/>
    </dgm:pt>
    <dgm:pt modelId="{3AF3868F-681F-4EF9-8B83-F3B0F354A4C4}" type="pres">
      <dgm:prSet presAssocID="{C2A3EC29-44BC-4E51-92DE-E27BF9CD4489}" presName="bgRect" presStyleLbl="bgAccFollowNode1" presStyleIdx="2" presStyleCnt="4"/>
      <dgm:spPr>
        <a:xfrm>
          <a:off x="7229475" y="0"/>
          <a:ext cx="3286125" cy="4351338"/>
        </a:xfrm>
        <a:prstGeom prst="rect">
          <a:avLst/>
        </a:prstGeom>
      </dgm:spPr>
    </dgm:pt>
    <dgm:pt modelId="{9718E67E-2C8C-4093-AB5F-E3BEFAAEA31B}" type="pres">
      <dgm:prSet presAssocID="{10254594-A53F-49FE-B0F2-BC233EE7109F}" presName="sibTransNodeCircle" presStyleLbl="alignNode1" presStyleIdx="4" presStyleCnt="8">
        <dgm:presLayoutVars>
          <dgm:chMax val="0"/>
          <dgm:bulletEnabled/>
        </dgm:presLayoutVars>
      </dgm:prSet>
      <dgm:spPr>
        <a:xfrm>
          <a:off x="8219836" y="435133"/>
          <a:ext cx="1305401" cy="1305401"/>
        </a:xfrm>
        <a:prstGeom prst="rect">
          <a:avLst/>
        </a:prstGeom>
      </dgm:spPr>
    </dgm:pt>
    <dgm:pt modelId="{13CAC05E-7817-4F00-94BF-9DC0F20DF1D8}" type="pres">
      <dgm:prSet presAssocID="{C2A3EC29-44BC-4E51-92DE-E27BF9CD4489}" presName="bottomLine" presStyleLbl="alignNode1" presStyleIdx="5" presStyleCnt="8">
        <dgm:presLayoutVars/>
      </dgm:prSet>
      <dgm:spPr/>
    </dgm:pt>
    <dgm:pt modelId="{90A7E684-CAA3-435E-B654-85F1BA7D2B87}" type="pres">
      <dgm:prSet presAssocID="{C2A3EC29-44BC-4E51-92DE-E27BF9CD4489}" presName="nodeText" presStyleLbl="bgAccFollowNode1" presStyleIdx="2" presStyleCnt="4">
        <dgm:presLayoutVars>
          <dgm:bulletEnabled val="1"/>
        </dgm:presLayoutVars>
      </dgm:prSet>
      <dgm:spPr/>
    </dgm:pt>
    <dgm:pt modelId="{B4DCBA42-BC9B-4A10-BD9C-BE77E27B95E4}" type="pres">
      <dgm:prSet presAssocID="{10254594-A53F-49FE-B0F2-BC233EE7109F}" presName="sibTrans" presStyleCnt="0"/>
      <dgm:spPr/>
    </dgm:pt>
    <dgm:pt modelId="{7712729D-B36A-488D-B3C0-2CBCD4125D62}" type="pres">
      <dgm:prSet presAssocID="{4554705C-5F08-41CB-A4FE-BD65A2D21C66}" presName="compositeNode" presStyleCnt="0">
        <dgm:presLayoutVars>
          <dgm:bulletEnabled val="1"/>
        </dgm:presLayoutVars>
      </dgm:prSet>
      <dgm:spPr/>
    </dgm:pt>
    <dgm:pt modelId="{5DD0F140-8291-48CB-92E9-2B2F8C0525F6}" type="pres">
      <dgm:prSet presAssocID="{4554705C-5F08-41CB-A4FE-BD65A2D21C66}" presName="bgRect" presStyleLbl="bgAccFollowNode1" presStyleIdx="3" presStyleCnt="4"/>
      <dgm:spPr>
        <a:prstGeom prst="rect">
          <a:avLst/>
        </a:prstGeom>
      </dgm:spPr>
    </dgm:pt>
    <dgm:pt modelId="{01E9D865-E447-4E05-9819-48E0C70DA2E8}" type="pres">
      <dgm:prSet presAssocID="{71452FB0-D313-4186-8C44-8E0F631EC145}" presName="sibTransNodeCircle" presStyleLbl="alignNode1" presStyleIdx="6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06D11141-E63C-4C1F-A455-87EBBCD704C5}" type="pres">
      <dgm:prSet presAssocID="{4554705C-5F08-41CB-A4FE-BD65A2D21C66}" presName="bottomLine" presStyleLbl="alignNode1" presStyleIdx="7" presStyleCnt="8">
        <dgm:presLayoutVars/>
      </dgm:prSet>
      <dgm:spPr/>
    </dgm:pt>
    <dgm:pt modelId="{DB533565-4FAB-4F0E-936F-876DAD33335E}" type="pres">
      <dgm:prSet presAssocID="{4554705C-5F08-41CB-A4FE-BD65A2D21C66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2E9E5A02-0CE8-4569-9B67-05EE24CE2438}" srcId="{BB0ECF89-2783-4E78-A209-A16EF114A1AA}" destId="{CE11A269-561D-4BA1-BC45-87F6759FD368}" srcOrd="1" destOrd="0" parTransId="{4A66CBC3-2E89-46E5-B2EA-1705F05E6FDD}" sibTransId="{C9DED455-19B5-45BA-AEF1-572CA46E947B}"/>
    <dgm:cxn modelId="{D2545B17-F0FC-41C0-8AE6-C63C564398B0}" type="presOf" srcId="{CE11A269-561D-4BA1-BC45-87F6759FD368}" destId="{AE95CEBE-1AD7-41D4-9CEE-5BA77CA8C01E}" srcOrd="0" destOrd="0" presId="urn:microsoft.com/office/officeart/2016/7/layout/LinProcess3"/>
    <dgm:cxn modelId="{36884E1A-39D3-4491-AFD6-BCBC6392A59E}" type="presOf" srcId="{CE11A269-561D-4BA1-BC45-87F6759FD368}" destId="{E8E0C55E-232A-41CA-87BA-45B86ABED6ED}" srcOrd="1" destOrd="0" presId="urn:microsoft.com/office/officeart/2016/7/layout/LinProcess3"/>
    <dgm:cxn modelId="{2229DB1B-DE4F-469E-8FA0-07BEC5B5F9D6}" type="presOf" srcId="{10254594-A53F-49FE-B0F2-BC233EE7109F}" destId="{9718E67E-2C8C-4093-AB5F-E3BEFAAEA31B}" srcOrd="0" destOrd="0" presId="urn:microsoft.com/office/officeart/2016/7/layout/LinProcess3"/>
    <dgm:cxn modelId="{3108AB2A-10B7-422B-A381-0A4CD3B679C0}" type="presOf" srcId="{4554705C-5F08-41CB-A4FE-BD65A2D21C66}" destId="{DB533565-4FAB-4F0E-936F-876DAD33335E}" srcOrd="1" destOrd="0" presId="urn:microsoft.com/office/officeart/2016/7/layout/LinProcess3"/>
    <dgm:cxn modelId="{0C140A6B-1B4A-4553-81FF-5591D9487696}" type="presOf" srcId="{C2A3EC29-44BC-4E51-92DE-E27BF9CD4489}" destId="{3AF3868F-681F-4EF9-8B83-F3B0F354A4C4}" srcOrd="0" destOrd="0" presId="urn:microsoft.com/office/officeart/2016/7/layout/LinProcess3"/>
    <dgm:cxn modelId="{025C3756-4F90-42F6-B826-13223FDABED0}" type="presOf" srcId="{547F8894-C324-4B84-95BE-A51E4FE0FA16}" destId="{8157E768-0524-44F1-8F00-7DF53576D2D6}" srcOrd="0" destOrd="0" presId="urn:microsoft.com/office/officeart/2016/7/layout/LinProcess3"/>
    <dgm:cxn modelId="{8FB3CA80-DD34-4F68-B118-EAE12645570F}" srcId="{BB0ECF89-2783-4E78-A209-A16EF114A1AA}" destId="{FFB58190-E438-47AF-86F3-FAEC2813ACF1}" srcOrd="0" destOrd="0" parTransId="{A40BCF22-228C-4E6F-A028-7BBDE5C12E5A}" sibTransId="{547F8894-C324-4B84-95BE-A51E4FE0FA16}"/>
    <dgm:cxn modelId="{25B88F87-4F6B-413F-979B-283C87763EE5}" type="presOf" srcId="{4554705C-5F08-41CB-A4FE-BD65A2D21C66}" destId="{5DD0F140-8291-48CB-92E9-2B2F8C0525F6}" srcOrd="0" destOrd="0" presId="urn:microsoft.com/office/officeart/2016/7/layout/LinProcess3"/>
    <dgm:cxn modelId="{B49FD08F-C9D7-4FC0-B446-ED9717719A00}" srcId="{BB0ECF89-2783-4E78-A209-A16EF114A1AA}" destId="{C2A3EC29-44BC-4E51-92DE-E27BF9CD4489}" srcOrd="2" destOrd="0" parTransId="{CE6B5045-A42D-4562-9588-2342D0E47934}" sibTransId="{10254594-A53F-49FE-B0F2-BC233EE7109F}"/>
    <dgm:cxn modelId="{469CA3A1-2EC0-458C-B828-8121A2D4750A}" type="presOf" srcId="{BB0ECF89-2783-4E78-A209-A16EF114A1AA}" destId="{ACE795D8-4182-4DF1-B098-DD0AD48044C8}" srcOrd="0" destOrd="0" presId="urn:microsoft.com/office/officeart/2016/7/layout/LinProcess3"/>
    <dgm:cxn modelId="{C8A4ECC3-0B95-497F-8D57-1124DFD9842C}" type="presOf" srcId="{C2A3EC29-44BC-4E51-92DE-E27BF9CD4489}" destId="{90A7E684-CAA3-435E-B654-85F1BA7D2B87}" srcOrd="1" destOrd="0" presId="urn:microsoft.com/office/officeart/2016/7/layout/LinProcess3"/>
    <dgm:cxn modelId="{4A87B4C5-9A68-4052-AC4E-493C7D967C44}" type="presOf" srcId="{71452FB0-D313-4186-8C44-8E0F631EC145}" destId="{01E9D865-E447-4E05-9819-48E0C70DA2E8}" srcOrd="0" destOrd="0" presId="urn:microsoft.com/office/officeart/2016/7/layout/LinProcess3"/>
    <dgm:cxn modelId="{13094BE1-4993-450F-9A18-CF0E62019EF7}" type="presOf" srcId="{FFB58190-E438-47AF-86F3-FAEC2813ACF1}" destId="{39A872F9-A5B8-4211-9FCD-79722E167124}" srcOrd="0" destOrd="0" presId="urn:microsoft.com/office/officeart/2016/7/layout/LinProcess3"/>
    <dgm:cxn modelId="{8A5C10EE-3A87-49FC-9945-C0118988EF8D}" type="presOf" srcId="{C9DED455-19B5-45BA-AEF1-572CA46E947B}" destId="{AFA09309-0DCE-4477-82D3-AAF980A85A37}" srcOrd="0" destOrd="0" presId="urn:microsoft.com/office/officeart/2016/7/layout/LinProcess3"/>
    <dgm:cxn modelId="{D24113F0-9FAB-4A26-B7AA-17C02606FE1D}" type="presOf" srcId="{FFB58190-E438-47AF-86F3-FAEC2813ACF1}" destId="{3DFCE59B-AEDE-4DE2-8B09-D05F047AB42F}" srcOrd="1" destOrd="0" presId="urn:microsoft.com/office/officeart/2016/7/layout/LinProcess3"/>
    <dgm:cxn modelId="{C8E814F9-20B4-4B71-8578-3EC4F47D4931}" srcId="{BB0ECF89-2783-4E78-A209-A16EF114A1AA}" destId="{4554705C-5F08-41CB-A4FE-BD65A2D21C66}" srcOrd="3" destOrd="0" parTransId="{54868AD4-9917-44CD-8D30-25DD811D44C9}" sibTransId="{71452FB0-D313-4186-8C44-8E0F631EC145}"/>
    <dgm:cxn modelId="{76481A27-79A5-48E5-BA29-16004448893C}" type="presParOf" srcId="{ACE795D8-4182-4DF1-B098-DD0AD48044C8}" destId="{01457034-7B47-4E8B-B040-E0565D08290C}" srcOrd="0" destOrd="0" presId="urn:microsoft.com/office/officeart/2016/7/layout/LinProcess3"/>
    <dgm:cxn modelId="{86BEA9C1-5DDA-42C2-937D-A7130110FF74}" type="presParOf" srcId="{01457034-7B47-4E8B-B040-E0565D08290C}" destId="{39A872F9-A5B8-4211-9FCD-79722E167124}" srcOrd="0" destOrd="0" presId="urn:microsoft.com/office/officeart/2016/7/layout/LinProcess3"/>
    <dgm:cxn modelId="{7DC5639C-5BDF-4F6D-A737-811AEFB16C12}" type="presParOf" srcId="{01457034-7B47-4E8B-B040-E0565D08290C}" destId="{8157E768-0524-44F1-8F00-7DF53576D2D6}" srcOrd="1" destOrd="0" presId="urn:microsoft.com/office/officeart/2016/7/layout/LinProcess3"/>
    <dgm:cxn modelId="{9BE7A881-53AA-46A4-B4D9-5952CA3DDD83}" type="presParOf" srcId="{01457034-7B47-4E8B-B040-E0565D08290C}" destId="{676D607A-85D2-4EAF-B264-A9D94B61A4FF}" srcOrd="2" destOrd="0" presId="urn:microsoft.com/office/officeart/2016/7/layout/LinProcess3"/>
    <dgm:cxn modelId="{3CDC6E8B-95DF-4144-9A43-8F1F01D9B5EA}" type="presParOf" srcId="{01457034-7B47-4E8B-B040-E0565D08290C}" destId="{3DFCE59B-AEDE-4DE2-8B09-D05F047AB42F}" srcOrd="3" destOrd="0" presId="urn:microsoft.com/office/officeart/2016/7/layout/LinProcess3"/>
    <dgm:cxn modelId="{050D0D46-967C-45EE-A82A-AD10E04485C1}" type="presParOf" srcId="{ACE795D8-4182-4DF1-B098-DD0AD48044C8}" destId="{AD65492C-54BB-4101-B1E0-86F57716A25E}" srcOrd="1" destOrd="0" presId="urn:microsoft.com/office/officeart/2016/7/layout/LinProcess3"/>
    <dgm:cxn modelId="{C5C3B0C4-18DC-4916-ABAF-6A287C00BAA9}" type="presParOf" srcId="{ACE795D8-4182-4DF1-B098-DD0AD48044C8}" destId="{9A0277E3-55B2-4FAA-BDD3-FFC27311B05B}" srcOrd="2" destOrd="0" presId="urn:microsoft.com/office/officeart/2016/7/layout/LinProcess3"/>
    <dgm:cxn modelId="{FA398688-6697-4B8B-A789-FF729FC50671}" type="presParOf" srcId="{9A0277E3-55B2-4FAA-BDD3-FFC27311B05B}" destId="{AE95CEBE-1AD7-41D4-9CEE-5BA77CA8C01E}" srcOrd="0" destOrd="0" presId="urn:microsoft.com/office/officeart/2016/7/layout/LinProcess3"/>
    <dgm:cxn modelId="{67EE8417-B6AF-43C7-AA8C-3B90AB6AE1FE}" type="presParOf" srcId="{9A0277E3-55B2-4FAA-BDD3-FFC27311B05B}" destId="{AFA09309-0DCE-4477-82D3-AAF980A85A37}" srcOrd="1" destOrd="0" presId="urn:microsoft.com/office/officeart/2016/7/layout/LinProcess3"/>
    <dgm:cxn modelId="{5CE89ECF-B3C2-499B-BBDE-19538F56547F}" type="presParOf" srcId="{9A0277E3-55B2-4FAA-BDD3-FFC27311B05B}" destId="{70685E0F-5EC9-4D84-80D5-F2F78DC3CFFC}" srcOrd="2" destOrd="0" presId="urn:microsoft.com/office/officeart/2016/7/layout/LinProcess3"/>
    <dgm:cxn modelId="{D77D220A-12C7-4499-9660-B4B666A87129}" type="presParOf" srcId="{9A0277E3-55B2-4FAA-BDD3-FFC27311B05B}" destId="{E8E0C55E-232A-41CA-87BA-45B86ABED6ED}" srcOrd="3" destOrd="0" presId="urn:microsoft.com/office/officeart/2016/7/layout/LinProcess3"/>
    <dgm:cxn modelId="{F3EEB326-7683-4D4B-BE0D-D7CC3EE67CB3}" type="presParOf" srcId="{ACE795D8-4182-4DF1-B098-DD0AD48044C8}" destId="{556726A2-0416-41E0-99B4-BCA6885784BC}" srcOrd="3" destOrd="0" presId="urn:microsoft.com/office/officeart/2016/7/layout/LinProcess3"/>
    <dgm:cxn modelId="{1694C3CA-CE7E-4D7A-B769-94D0C473B6D9}" type="presParOf" srcId="{ACE795D8-4182-4DF1-B098-DD0AD48044C8}" destId="{F4C4AEC7-6D64-4C71-ADC5-0F5CC45360C6}" srcOrd="4" destOrd="0" presId="urn:microsoft.com/office/officeart/2016/7/layout/LinProcess3"/>
    <dgm:cxn modelId="{01DA811B-E595-4B26-916D-A5B9420780B1}" type="presParOf" srcId="{F4C4AEC7-6D64-4C71-ADC5-0F5CC45360C6}" destId="{3AF3868F-681F-4EF9-8B83-F3B0F354A4C4}" srcOrd="0" destOrd="0" presId="urn:microsoft.com/office/officeart/2016/7/layout/LinProcess3"/>
    <dgm:cxn modelId="{65C50157-4E89-44E0-ADFE-2CDCD946EC0C}" type="presParOf" srcId="{F4C4AEC7-6D64-4C71-ADC5-0F5CC45360C6}" destId="{9718E67E-2C8C-4093-AB5F-E3BEFAAEA31B}" srcOrd="1" destOrd="0" presId="urn:microsoft.com/office/officeart/2016/7/layout/LinProcess3"/>
    <dgm:cxn modelId="{03312845-43B9-45C8-960A-3A8CADC652DB}" type="presParOf" srcId="{F4C4AEC7-6D64-4C71-ADC5-0F5CC45360C6}" destId="{13CAC05E-7817-4F00-94BF-9DC0F20DF1D8}" srcOrd="2" destOrd="0" presId="urn:microsoft.com/office/officeart/2016/7/layout/LinProcess3"/>
    <dgm:cxn modelId="{D7A81CCE-E542-4242-8542-3C297BE2D6C9}" type="presParOf" srcId="{F4C4AEC7-6D64-4C71-ADC5-0F5CC45360C6}" destId="{90A7E684-CAA3-435E-B654-85F1BA7D2B87}" srcOrd="3" destOrd="0" presId="urn:microsoft.com/office/officeart/2016/7/layout/LinProcess3"/>
    <dgm:cxn modelId="{43621606-EAA6-42D6-B79C-8244E9C356CE}" type="presParOf" srcId="{ACE795D8-4182-4DF1-B098-DD0AD48044C8}" destId="{B4DCBA42-BC9B-4A10-BD9C-BE77E27B95E4}" srcOrd="5" destOrd="0" presId="urn:microsoft.com/office/officeart/2016/7/layout/LinProcess3"/>
    <dgm:cxn modelId="{08459501-6DE3-495A-936B-9D136743AF05}" type="presParOf" srcId="{ACE795D8-4182-4DF1-B098-DD0AD48044C8}" destId="{7712729D-B36A-488D-B3C0-2CBCD4125D62}" srcOrd="6" destOrd="0" presId="urn:microsoft.com/office/officeart/2016/7/layout/LinProcess3"/>
    <dgm:cxn modelId="{8516F13A-3865-44F8-9FA2-145E9BEE6998}" type="presParOf" srcId="{7712729D-B36A-488D-B3C0-2CBCD4125D62}" destId="{5DD0F140-8291-48CB-92E9-2B2F8C0525F6}" srcOrd="0" destOrd="0" presId="urn:microsoft.com/office/officeart/2016/7/layout/LinProcess3"/>
    <dgm:cxn modelId="{C67A74AA-34A2-45FB-A17B-F168DBCCB205}" type="presParOf" srcId="{7712729D-B36A-488D-B3C0-2CBCD4125D62}" destId="{01E9D865-E447-4E05-9819-48E0C70DA2E8}" srcOrd="1" destOrd="0" presId="urn:microsoft.com/office/officeart/2016/7/layout/LinProcess3"/>
    <dgm:cxn modelId="{B9C61EF7-B0BB-4156-8F69-308D0D5ABA80}" type="presParOf" srcId="{7712729D-B36A-488D-B3C0-2CBCD4125D62}" destId="{06D11141-E63C-4C1F-A455-87EBBCD704C5}" srcOrd="2" destOrd="0" presId="urn:microsoft.com/office/officeart/2016/7/layout/LinProcess3"/>
    <dgm:cxn modelId="{2D262509-F760-413E-8591-F968EBB02BD3}" type="presParOf" srcId="{7712729D-B36A-488D-B3C0-2CBCD4125D62}" destId="{DB533565-4FAB-4F0E-936F-876DAD33335E}" srcOrd="3" destOrd="0" presId="urn:microsoft.com/office/officeart/2016/7/layout/Lin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B0ECF89-2783-4E78-A209-A16EF114A1AA}" type="doc">
      <dgm:prSet loTypeId="urn:microsoft.com/office/officeart/2016/7/layout/LinProcess3" loCatId="list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FB58190-E438-47AF-86F3-FAEC2813ACF1}">
      <dgm:prSet custT="1"/>
      <dgm:spPr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</a:rPr>
            <a:t>Question 1</a:t>
          </a:r>
          <a:br>
            <a:rPr lang="en-US" sz="1600" dirty="0">
              <a:solidFill>
                <a:schemeClr val="bg1"/>
              </a:solidFill>
            </a:rPr>
          </a:br>
          <a:r>
            <a:rPr lang="en-US" sz="1600" dirty="0">
              <a:solidFill>
                <a:schemeClr val="bg1"/>
              </a:solidFill>
            </a:rPr>
            <a:t>I would value your counsel. What can I do to prepare myself for greater opportunities or to pursue X interest of mine?</a:t>
          </a:r>
          <a:endParaRPr lang="en-US" sz="1600" noProof="1">
            <a:solidFill>
              <a:schemeClr val="bg1"/>
            </a:solidFill>
          </a:endParaRPr>
        </a:p>
      </dgm:t>
    </dgm:pt>
    <dgm:pt modelId="{A40BCF22-228C-4E6F-A028-7BBDE5C12E5A}" type="parTrans" cxnId="{8FB3CA80-DD34-4F68-B118-EAE12645570F}">
      <dgm:prSet/>
      <dgm:spPr/>
      <dgm:t>
        <a:bodyPr/>
        <a:lstStyle/>
        <a:p>
          <a:endParaRPr lang="en-US"/>
        </a:p>
      </dgm:t>
    </dgm:pt>
    <dgm:pt modelId="{547F8894-C324-4B84-95BE-A51E4FE0FA16}" type="sibTrans" cxnId="{8FB3CA80-DD34-4F68-B118-EAE12645570F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CE11A269-561D-4BA1-BC45-87F6759FD368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2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As you reflect on where the organization is going, do you have any thoughts on how I should improve and develop to best align?</a:t>
          </a:r>
        </a:p>
      </dgm:t>
    </dgm:pt>
    <dgm:pt modelId="{4A66CBC3-2E89-46E5-B2EA-1705F05E6FDD}" type="parTrans" cxnId="{2E9E5A02-0CE8-4569-9B67-05EE24CE2438}">
      <dgm:prSet/>
      <dgm:spPr/>
      <dgm:t>
        <a:bodyPr/>
        <a:lstStyle/>
        <a:p>
          <a:endParaRPr lang="en-US"/>
        </a:p>
      </dgm:t>
    </dgm:pt>
    <dgm:pt modelId="{C9DED455-19B5-45BA-AEF1-572CA46E947B}" type="sibTrans" cxnId="{2E9E5A02-0CE8-4569-9B67-05EE24CE2438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C2A3EC29-44BC-4E51-92DE-E27BF9CD4489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3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What strengths do you think I have and how might they be helpful in the future?</a:t>
          </a:r>
        </a:p>
      </dgm:t>
    </dgm:pt>
    <dgm:pt modelId="{CE6B5045-A42D-4562-9588-2342D0E47934}" type="parTrans" cxnId="{B49FD08F-C9D7-4FC0-B446-ED9717719A00}">
      <dgm:prSet/>
      <dgm:spPr/>
      <dgm:t>
        <a:bodyPr/>
        <a:lstStyle/>
        <a:p>
          <a:endParaRPr lang="en-US"/>
        </a:p>
      </dgm:t>
    </dgm:pt>
    <dgm:pt modelId="{10254594-A53F-49FE-B0F2-BC233EE7109F}" type="sibTrans" cxnId="{B49FD08F-C9D7-4FC0-B446-ED9717719A00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ACE795D8-4182-4DF1-B098-DD0AD48044C8}" type="pres">
      <dgm:prSet presAssocID="{BB0ECF89-2783-4E78-A209-A16EF114A1AA}" presName="Name0" presStyleCnt="0">
        <dgm:presLayoutVars>
          <dgm:animLvl val="lvl"/>
          <dgm:resizeHandles val="exact"/>
        </dgm:presLayoutVars>
      </dgm:prSet>
      <dgm:spPr/>
    </dgm:pt>
    <dgm:pt modelId="{01457034-7B47-4E8B-B040-E0565D08290C}" type="pres">
      <dgm:prSet presAssocID="{FFB58190-E438-47AF-86F3-FAEC2813ACF1}" presName="compositeNode" presStyleCnt="0">
        <dgm:presLayoutVars>
          <dgm:bulletEnabled val="1"/>
        </dgm:presLayoutVars>
      </dgm:prSet>
      <dgm:spPr/>
    </dgm:pt>
    <dgm:pt modelId="{39A872F9-A5B8-4211-9FCD-79722E167124}" type="pres">
      <dgm:prSet presAssocID="{FFB58190-E438-47AF-86F3-FAEC2813ACF1}" presName="bgRect" presStyleLbl="bgAccFollowNode1" presStyleIdx="0" presStyleCnt="3"/>
      <dgm:spPr/>
    </dgm:pt>
    <dgm:pt modelId="{8157E768-0524-44F1-8F00-7DF53576D2D6}" type="pres">
      <dgm:prSet presAssocID="{547F8894-C324-4B84-95BE-A51E4FE0FA16}" presName="sibTransNodeCircle" presStyleLbl="alignNode1" presStyleIdx="0" presStyleCnt="6">
        <dgm:presLayoutVars>
          <dgm:chMax val="0"/>
          <dgm:bulletEnabled/>
        </dgm:presLayoutVars>
      </dgm:prSet>
      <dgm:spPr>
        <a:xfrm>
          <a:off x="990361" y="435133"/>
          <a:ext cx="1305401" cy="1305401"/>
        </a:xfrm>
        <a:prstGeom prst="rect">
          <a:avLst/>
        </a:prstGeom>
      </dgm:spPr>
    </dgm:pt>
    <dgm:pt modelId="{676D607A-85D2-4EAF-B264-A9D94B61A4FF}" type="pres">
      <dgm:prSet presAssocID="{FFB58190-E438-47AF-86F3-FAEC2813ACF1}" presName="bottomLine" presStyleLbl="alignNode1" presStyleIdx="1" presStyleCnt="6">
        <dgm:presLayoutVars/>
      </dgm:prSet>
      <dgm:spPr/>
    </dgm:pt>
    <dgm:pt modelId="{3DFCE59B-AEDE-4DE2-8B09-D05F047AB42F}" type="pres">
      <dgm:prSet presAssocID="{FFB58190-E438-47AF-86F3-FAEC2813ACF1}" presName="nodeText" presStyleLbl="bgAccFollowNode1" presStyleIdx="0" presStyleCnt="3">
        <dgm:presLayoutVars>
          <dgm:bulletEnabled val="1"/>
        </dgm:presLayoutVars>
      </dgm:prSet>
      <dgm:spPr/>
    </dgm:pt>
    <dgm:pt modelId="{AD65492C-54BB-4101-B1E0-86F57716A25E}" type="pres">
      <dgm:prSet presAssocID="{547F8894-C324-4B84-95BE-A51E4FE0FA16}" presName="sibTrans" presStyleCnt="0"/>
      <dgm:spPr/>
    </dgm:pt>
    <dgm:pt modelId="{9A0277E3-55B2-4FAA-BDD3-FFC27311B05B}" type="pres">
      <dgm:prSet presAssocID="{CE11A269-561D-4BA1-BC45-87F6759FD368}" presName="compositeNode" presStyleCnt="0">
        <dgm:presLayoutVars>
          <dgm:bulletEnabled val="1"/>
        </dgm:presLayoutVars>
      </dgm:prSet>
      <dgm:spPr/>
    </dgm:pt>
    <dgm:pt modelId="{AE95CEBE-1AD7-41D4-9CEE-5BA77CA8C01E}" type="pres">
      <dgm:prSet presAssocID="{CE11A269-561D-4BA1-BC45-87F6759FD368}" presName="bgRect" presStyleLbl="bgAccFollowNode1" presStyleIdx="1" presStyleCnt="3"/>
      <dgm:spPr>
        <a:xfrm>
          <a:off x="3614737" y="0"/>
          <a:ext cx="3286125" cy="4351338"/>
        </a:xfrm>
        <a:prstGeom prst="rect">
          <a:avLst/>
        </a:prstGeom>
      </dgm:spPr>
    </dgm:pt>
    <dgm:pt modelId="{AFA09309-0DCE-4477-82D3-AAF980A85A37}" type="pres">
      <dgm:prSet presAssocID="{C9DED455-19B5-45BA-AEF1-572CA46E947B}" presName="sibTransNodeCircle" presStyleLbl="alignNode1" presStyleIdx="2" presStyleCnt="6">
        <dgm:presLayoutVars>
          <dgm:chMax val="0"/>
          <dgm:bulletEnabled/>
        </dgm:presLayoutVars>
      </dgm:prSet>
      <dgm:spPr>
        <a:xfrm>
          <a:off x="4605099" y="435133"/>
          <a:ext cx="1305401" cy="1305401"/>
        </a:xfrm>
        <a:prstGeom prst="rect">
          <a:avLst/>
        </a:prstGeom>
      </dgm:spPr>
    </dgm:pt>
    <dgm:pt modelId="{70685E0F-5EC9-4D84-80D5-F2F78DC3CFFC}" type="pres">
      <dgm:prSet presAssocID="{CE11A269-561D-4BA1-BC45-87F6759FD368}" presName="bottomLine" presStyleLbl="alignNode1" presStyleIdx="3" presStyleCnt="6">
        <dgm:presLayoutVars/>
      </dgm:prSet>
      <dgm:spPr/>
    </dgm:pt>
    <dgm:pt modelId="{E8E0C55E-232A-41CA-87BA-45B86ABED6ED}" type="pres">
      <dgm:prSet presAssocID="{CE11A269-561D-4BA1-BC45-87F6759FD368}" presName="nodeText" presStyleLbl="bgAccFollowNode1" presStyleIdx="1" presStyleCnt="3">
        <dgm:presLayoutVars>
          <dgm:bulletEnabled val="1"/>
        </dgm:presLayoutVars>
      </dgm:prSet>
      <dgm:spPr/>
    </dgm:pt>
    <dgm:pt modelId="{556726A2-0416-41E0-99B4-BCA6885784BC}" type="pres">
      <dgm:prSet presAssocID="{C9DED455-19B5-45BA-AEF1-572CA46E947B}" presName="sibTrans" presStyleCnt="0"/>
      <dgm:spPr/>
    </dgm:pt>
    <dgm:pt modelId="{F4C4AEC7-6D64-4C71-ADC5-0F5CC45360C6}" type="pres">
      <dgm:prSet presAssocID="{C2A3EC29-44BC-4E51-92DE-E27BF9CD4489}" presName="compositeNode" presStyleCnt="0">
        <dgm:presLayoutVars>
          <dgm:bulletEnabled val="1"/>
        </dgm:presLayoutVars>
      </dgm:prSet>
      <dgm:spPr/>
    </dgm:pt>
    <dgm:pt modelId="{3AF3868F-681F-4EF9-8B83-F3B0F354A4C4}" type="pres">
      <dgm:prSet presAssocID="{C2A3EC29-44BC-4E51-92DE-E27BF9CD4489}" presName="bgRect" presStyleLbl="bgAccFollowNode1" presStyleIdx="2" presStyleCnt="3"/>
      <dgm:spPr>
        <a:xfrm>
          <a:off x="7229475" y="0"/>
          <a:ext cx="3286125" cy="4351338"/>
        </a:xfrm>
        <a:prstGeom prst="rect">
          <a:avLst/>
        </a:prstGeom>
      </dgm:spPr>
    </dgm:pt>
    <dgm:pt modelId="{9718E67E-2C8C-4093-AB5F-E3BEFAAEA31B}" type="pres">
      <dgm:prSet presAssocID="{10254594-A53F-49FE-B0F2-BC233EE7109F}" presName="sibTransNodeCircle" presStyleLbl="alignNode1" presStyleIdx="4" presStyleCnt="6">
        <dgm:presLayoutVars>
          <dgm:chMax val="0"/>
          <dgm:bulletEnabled/>
        </dgm:presLayoutVars>
      </dgm:prSet>
      <dgm:spPr>
        <a:xfrm>
          <a:off x="8219836" y="435133"/>
          <a:ext cx="1305401" cy="1305401"/>
        </a:xfrm>
        <a:prstGeom prst="rect">
          <a:avLst/>
        </a:prstGeom>
      </dgm:spPr>
    </dgm:pt>
    <dgm:pt modelId="{13CAC05E-7817-4F00-94BF-9DC0F20DF1D8}" type="pres">
      <dgm:prSet presAssocID="{C2A3EC29-44BC-4E51-92DE-E27BF9CD4489}" presName="bottomLine" presStyleLbl="alignNode1" presStyleIdx="5" presStyleCnt="6">
        <dgm:presLayoutVars/>
      </dgm:prSet>
      <dgm:spPr/>
    </dgm:pt>
    <dgm:pt modelId="{90A7E684-CAA3-435E-B654-85F1BA7D2B87}" type="pres">
      <dgm:prSet presAssocID="{C2A3EC29-44BC-4E51-92DE-E27BF9CD4489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2E9E5A02-0CE8-4569-9B67-05EE24CE2438}" srcId="{BB0ECF89-2783-4E78-A209-A16EF114A1AA}" destId="{CE11A269-561D-4BA1-BC45-87F6759FD368}" srcOrd="1" destOrd="0" parTransId="{4A66CBC3-2E89-46E5-B2EA-1705F05E6FDD}" sibTransId="{C9DED455-19B5-45BA-AEF1-572CA46E947B}"/>
    <dgm:cxn modelId="{D2545B17-F0FC-41C0-8AE6-C63C564398B0}" type="presOf" srcId="{CE11A269-561D-4BA1-BC45-87F6759FD368}" destId="{AE95CEBE-1AD7-41D4-9CEE-5BA77CA8C01E}" srcOrd="0" destOrd="0" presId="urn:microsoft.com/office/officeart/2016/7/layout/LinProcess3"/>
    <dgm:cxn modelId="{36884E1A-39D3-4491-AFD6-BCBC6392A59E}" type="presOf" srcId="{CE11A269-561D-4BA1-BC45-87F6759FD368}" destId="{E8E0C55E-232A-41CA-87BA-45B86ABED6ED}" srcOrd="1" destOrd="0" presId="urn:microsoft.com/office/officeart/2016/7/layout/LinProcess3"/>
    <dgm:cxn modelId="{2229DB1B-DE4F-469E-8FA0-07BEC5B5F9D6}" type="presOf" srcId="{10254594-A53F-49FE-B0F2-BC233EE7109F}" destId="{9718E67E-2C8C-4093-AB5F-E3BEFAAEA31B}" srcOrd="0" destOrd="0" presId="urn:microsoft.com/office/officeart/2016/7/layout/LinProcess3"/>
    <dgm:cxn modelId="{0C140A6B-1B4A-4553-81FF-5591D9487696}" type="presOf" srcId="{C2A3EC29-44BC-4E51-92DE-E27BF9CD4489}" destId="{3AF3868F-681F-4EF9-8B83-F3B0F354A4C4}" srcOrd="0" destOrd="0" presId="urn:microsoft.com/office/officeart/2016/7/layout/LinProcess3"/>
    <dgm:cxn modelId="{025C3756-4F90-42F6-B826-13223FDABED0}" type="presOf" srcId="{547F8894-C324-4B84-95BE-A51E4FE0FA16}" destId="{8157E768-0524-44F1-8F00-7DF53576D2D6}" srcOrd="0" destOrd="0" presId="urn:microsoft.com/office/officeart/2016/7/layout/LinProcess3"/>
    <dgm:cxn modelId="{8FB3CA80-DD34-4F68-B118-EAE12645570F}" srcId="{BB0ECF89-2783-4E78-A209-A16EF114A1AA}" destId="{FFB58190-E438-47AF-86F3-FAEC2813ACF1}" srcOrd="0" destOrd="0" parTransId="{A40BCF22-228C-4E6F-A028-7BBDE5C12E5A}" sibTransId="{547F8894-C324-4B84-95BE-A51E4FE0FA16}"/>
    <dgm:cxn modelId="{B49FD08F-C9D7-4FC0-B446-ED9717719A00}" srcId="{BB0ECF89-2783-4E78-A209-A16EF114A1AA}" destId="{C2A3EC29-44BC-4E51-92DE-E27BF9CD4489}" srcOrd="2" destOrd="0" parTransId="{CE6B5045-A42D-4562-9588-2342D0E47934}" sibTransId="{10254594-A53F-49FE-B0F2-BC233EE7109F}"/>
    <dgm:cxn modelId="{469CA3A1-2EC0-458C-B828-8121A2D4750A}" type="presOf" srcId="{BB0ECF89-2783-4E78-A209-A16EF114A1AA}" destId="{ACE795D8-4182-4DF1-B098-DD0AD48044C8}" srcOrd="0" destOrd="0" presId="urn:microsoft.com/office/officeart/2016/7/layout/LinProcess3"/>
    <dgm:cxn modelId="{C8A4ECC3-0B95-497F-8D57-1124DFD9842C}" type="presOf" srcId="{C2A3EC29-44BC-4E51-92DE-E27BF9CD4489}" destId="{90A7E684-CAA3-435E-B654-85F1BA7D2B87}" srcOrd="1" destOrd="0" presId="urn:microsoft.com/office/officeart/2016/7/layout/LinProcess3"/>
    <dgm:cxn modelId="{13094BE1-4993-450F-9A18-CF0E62019EF7}" type="presOf" srcId="{FFB58190-E438-47AF-86F3-FAEC2813ACF1}" destId="{39A872F9-A5B8-4211-9FCD-79722E167124}" srcOrd="0" destOrd="0" presId="urn:microsoft.com/office/officeart/2016/7/layout/LinProcess3"/>
    <dgm:cxn modelId="{8A5C10EE-3A87-49FC-9945-C0118988EF8D}" type="presOf" srcId="{C9DED455-19B5-45BA-AEF1-572CA46E947B}" destId="{AFA09309-0DCE-4477-82D3-AAF980A85A37}" srcOrd="0" destOrd="0" presId="urn:microsoft.com/office/officeart/2016/7/layout/LinProcess3"/>
    <dgm:cxn modelId="{D24113F0-9FAB-4A26-B7AA-17C02606FE1D}" type="presOf" srcId="{FFB58190-E438-47AF-86F3-FAEC2813ACF1}" destId="{3DFCE59B-AEDE-4DE2-8B09-D05F047AB42F}" srcOrd="1" destOrd="0" presId="urn:microsoft.com/office/officeart/2016/7/layout/LinProcess3"/>
    <dgm:cxn modelId="{76481A27-79A5-48E5-BA29-16004448893C}" type="presParOf" srcId="{ACE795D8-4182-4DF1-B098-DD0AD48044C8}" destId="{01457034-7B47-4E8B-B040-E0565D08290C}" srcOrd="0" destOrd="0" presId="urn:microsoft.com/office/officeart/2016/7/layout/LinProcess3"/>
    <dgm:cxn modelId="{86BEA9C1-5DDA-42C2-937D-A7130110FF74}" type="presParOf" srcId="{01457034-7B47-4E8B-B040-E0565D08290C}" destId="{39A872F9-A5B8-4211-9FCD-79722E167124}" srcOrd="0" destOrd="0" presId="urn:microsoft.com/office/officeart/2016/7/layout/LinProcess3"/>
    <dgm:cxn modelId="{7DC5639C-5BDF-4F6D-A737-811AEFB16C12}" type="presParOf" srcId="{01457034-7B47-4E8B-B040-E0565D08290C}" destId="{8157E768-0524-44F1-8F00-7DF53576D2D6}" srcOrd="1" destOrd="0" presId="urn:microsoft.com/office/officeart/2016/7/layout/LinProcess3"/>
    <dgm:cxn modelId="{9BE7A881-53AA-46A4-B4D9-5952CA3DDD83}" type="presParOf" srcId="{01457034-7B47-4E8B-B040-E0565D08290C}" destId="{676D607A-85D2-4EAF-B264-A9D94B61A4FF}" srcOrd="2" destOrd="0" presId="urn:microsoft.com/office/officeart/2016/7/layout/LinProcess3"/>
    <dgm:cxn modelId="{3CDC6E8B-95DF-4144-9A43-8F1F01D9B5EA}" type="presParOf" srcId="{01457034-7B47-4E8B-B040-E0565D08290C}" destId="{3DFCE59B-AEDE-4DE2-8B09-D05F047AB42F}" srcOrd="3" destOrd="0" presId="urn:microsoft.com/office/officeart/2016/7/layout/LinProcess3"/>
    <dgm:cxn modelId="{050D0D46-967C-45EE-A82A-AD10E04485C1}" type="presParOf" srcId="{ACE795D8-4182-4DF1-B098-DD0AD48044C8}" destId="{AD65492C-54BB-4101-B1E0-86F57716A25E}" srcOrd="1" destOrd="0" presId="urn:microsoft.com/office/officeart/2016/7/layout/LinProcess3"/>
    <dgm:cxn modelId="{C5C3B0C4-18DC-4916-ABAF-6A287C00BAA9}" type="presParOf" srcId="{ACE795D8-4182-4DF1-B098-DD0AD48044C8}" destId="{9A0277E3-55B2-4FAA-BDD3-FFC27311B05B}" srcOrd="2" destOrd="0" presId="urn:microsoft.com/office/officeart/2016/7/layout/LinProcess3"/>
    <dgm:cxn modelId="{FA398688-6697-4B8B-A789-FF729FC50671}" type="presParOf" srcId="{9A0277E3-55B2-4FAA-BDD3-FFC27311B05B}" destId="{AE95CEBE-1AD7-41D4-9CEE-5BA77CA8C01E}" srcOrd="0" destOrd="0" presId="urn:microsoft.com/office/officeart/2016/7/layout/LinProcess3"/>
    <dgm:cxn modelId="{67EE8417-B6AF-43C7-AA8C-3B90AB6AE1FE}" type="presParOf" srcId="{9A0277E3-55B2-4FAA-BDD3-FFC27311B05B}" destId="{AFA09309-0DCE-4477-82D3-AAF980A85A37}" srcOrd="1" destOrd="0" presId="urn:microsoft.com/office/officeart/2016/7/layout/LinProcess3"/>
    <dgm:cxn modelId="{5CE89ECF-B3C2-499B-BBDE-19538F56547F}" type="presParOf" srcId="{9A0277E3-55B2-4FAA-BDD3-FFC27311B05B}" destId="{70685E0F-5EC9-4D84-80D5-F2F78DC3CFFC}" srcOrd="2" destOrd="0" presId="urn:microsoft.com/office/officeart/2016/7/layout/LinProcess3"/>
    <dgm:cxn modelId="{D77D220A-12C7-4499-9660-B4B666A87129}" type="presParOf" srcId="{9A0277E3-55B2-4FAA-BDD3-FFC27311B05B}" destId="{E8E0C55E-232A-41CA-87BA-45B86ABED6ED}" srcOrd="3" destOrd="0" presId="urn:microsoft.com/office/officeart/2016/7/layout/LinProcess3"/>
    <dgm:cxn modelId="{F3EEB326-7683-4D4B-BE0D-D7CC3EE67CB3}" type="presParOf" srcId="{ACE795D8-4182-4DF1-B098-DD0AD48044C8}" destId="{556726A2-0416-41E0-99B4-BCA6885784BC}" srcOrd="3" destOrd="0" presId="urn:microsoft.com/office/officeart/2016/7/layout/LinProcess3"/>
    <dgm:cxn modelId="{1694C3CA-CE7E-4D7A-B769-94D0C473B6D9}" type="presParOf" srcId="{ACE795D8-4182-4DF1-B098-DD0AD48044C8}" destId="{F4C4AEC7-6D64-4C71-ADC5-0F5CC45360C6}" srcOrd="4" destOrd="0" presId="urn:microsoft.com/office/officeart/2016/7/layout/LinProcess3"/>
    <dgm:cxn modelId="{01DA811B-E595-4B26-916D-A5B9420780B1}" type="presParOf" srcId="{F4C4AEC7-6D64-4C71-ADC5-0F5CC45360C6}" destId="{3AF3868F-681F-4EF9-8B83-F3B0F354A4C4}" srcOrd="0" destOrd="0" presId="urn:microsoft.com/office/officeart/2016/7/layout/LinProcess3"/>
    <dgm:cxn modelId="{65C50157-4E89-44E0-ADFE-2CDCD946EC0C}" type="presParOf" srcId="{F4C4AEC7-6D64-4C71-ADC5-0F5CC45360C6}" destId="{9718E67E-2C8C-4093-AB5F-E3BEFAAEA31B}" srcOrd="1" destOrd="0" presId="urn:microsoft.com/office/officeart/2016/7/layout/LinProcess3"/>
    <dgm:cxn modelId="{03312845-43B9-45C8-960A-3A8CADC652DB}" type="presParOf" srcId="{F4C4AEC7-6D64-4C71-ADC5-0F5CC45360C6}" destId="{13CAC05E-7817-4F00-94BF-9DC0F20DF1D8}" srcOrd="2" destOrd="0" presId="urn:microsoft.com/office/officeart/2016/7/layout/LinProcess3"/>
    <dgm:cxn modelId="{D7A81CCE-E542-4242-8542-3C297BE2D6C9}" type="presParOf" srcId="{F4C4AEC7-6D64-4C71-ADC5-0F5CC45360C6}" destId="{90A7E684-CAA3-435E-B654-85F1BA7D2B87}" srcOrd="3" destOrd="0" presId="urn:microsoft.com/office/officeart/2016/7/layout/Lin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B0ECF89-2783-4E78-A209-A16EF114A1AA}" type="doc">
      <dgm:prSet loTypeId="urn:microsoft.com/office/officeart/2016/7/layout/LinProcess3" loCatId="list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FB58190-E438-47AF-86F3-FAEC2813ACF1}">
      <dgm:prSet custT="1"/>
      <dgm:spPr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</a:rPr>
            <a:t>Question 4</a:t>
          </a:r>
          <a:br>
            <a:rPr lang="en-US" sz="1600" dirty="0">
              <a:solidFill>
                <a:schemeClr val="bg1"/>
              </a:solidFill>
            </a:rPr>
          </a:br>
          <a:r>
            <a:rPr lang="en-US" sz="1600" dirty="0">
              <a:solidFill>
                <a:schemeClr val="bg1"/>
              </a:solidFill>
            </a:rPr>
            <a:t>From your perspective, what should I be targeting as my next career move and why do you recommend that position?</a:t>
          </a:r>
          <a:endParaRPr lang="en-US" sz="1600" noProof="1">
            <a:solidFill>
              <a:schemeClr val="bg1"/>
            </a:solidFill>
          </a:endParaRPr>
        </a:p>
      </dgm:t>
    </dgm:pt>
    <dgm:pt modelId="{A40BCF22-228C-4E6F-A028-7BBDE5C12E5A}" type="parTrans" cxnId="{8FB3CA80-DD34-4F68-B118-EAE12645570F}">
      <dgm:prSet/>
      <dgm:spPr/>
      <dgm:t>
        <a:bodyPr/>
        <a:lstStyle/>
        <a:p>
          <a:endParaRPr lang="en-US"/>
        </a:p>
      </dgm:t>
    </dgm:pt>
    <dgm:pt modelId="{547F8894-C324-4B84-95BE-A51E4FE0FA16}" type="sibTrans" cxnId="{8FB3CA80-DD34-4F68-B118-EAE12645570F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CE11A269-561D-4BA1-BC45-87F6759FD368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5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How can we make sure that my skillset is put to the best use to support the team and the organization?</a:t>
          </a:r>
        </a:p>
      </dgm:t>
    </dgm:pt>
    <dgm:pt modelId="{4A66CBC3-2E89-46E5-B2EA-1705F05E6FDD}" type="parTrans" cxnId="{2E9E5A02-0CE8-4569-9B67-05EE24CE2438}">
      <dgm:prSet/>
      <dgm:spPr/>
      <dgm:t>
        <a:bodyPr/>
        <a:lstStyle/>
        <a:p>
          <a:endParaRPr lang="en-US"/>
        </a:p>
      </dgm:t>
    </dgm:pt>
    <dgm:pt modelId="{C9DED455-19B5-45BA-AEF1-572CA46E947B}" type="sibTrans" cxnId="{2E9E5A02-0CE8-4569-9B67-05EE24CE2438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C2A3EC29-44BC-4E51-92DE-E27BF9CD4489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6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How can we make sure that my full potential is achieved?</a:t>
          </a:r>
        </a:p>
      </dgm:t>
    </dgm:pt>
    <dgm:pt modelId="{CE6B5045-A42D-4562-9588-2342D0E47934}" type="parTrans" cxnId="{B49FD08F-C9D7-4FC0-B446-ED9717719A00}">
      <dgm:prSet/>
      <dgm:spPr/>
      <dgm:t>
        <a:bodyPr/>
        <a:lstStyle/>
        <a:p>
          <a:endParaRPr lang="en-US"/>
        </a:p>
      </dgm:t>
    </dgm:pt>
    <dgm:pt modelId="{10254594-A53F-49FE-B0F2-BC233EE7109F}" type="sibTrans" cxnId="{B49FD08F-C9D7-4FC0-B446-ED9717719A00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ACE795D8-4182-4DF1-B098-DD0AD48044C8}" type="pres">
      <dgm:prSet presAssocID="{BB0ECF89-2783-4E78-A209-A16EF114A1AA}" presName="Name0" presStyleCnt="0">
        <dgm:presLayoutVars>
          <dgm:animLvl val="lvl"/>
          <dgm:resizeHandles val="exact"/>
        </dgm:presLayoutVars>
      </dgm:prSet>
      <dgm:spPr/>
    </dgm:pt>
    <dgm:pt modelId="{01457034-7B47-4E8B-B040-E0565D08290C}" type="pres">
      <dgm:prSet presAssocID="{FFB58190-E438-47AF-86F3-FAEC2813ACF1}" presName="compositeNode" presStyleCnt="0">
        <dgm:presLayoutVars>
          <dgm:bulletEnabled val="1"/>
        </dgm:presLayoutVars>
      </dgm:prSet>
      <dgm:spPr/>
    </dgm:pt>
    <dgm:pt modelId="{39A872F9-A5B8-4211-9FCD-79722E167124}" type="pres">
      <dgm:prSet presAssocID="{FFB58190-E438-47AF-86F3-FAEC2813ACF1}" presName="bgRect" presStyleLbl="bgAccFollowNode1" presStyleIdx="0" presStyleCnt="3"/>
      <dgm:spPr/>
    </dgm:pt>
    <dgm:pt modelId="{8157E768-0524-44F1-8F00-7DF53576D2D6}" type="pres">
      <dgm:prSet presAssocID="{547F8894-C324-4B84-95BE-A51E4FE0FA16}" presName="sibTransNodeCircle" presStyleLbl="alignNode1" presStyleIdx="0" presStyleCnt="6">
        <dgm:presLayoutVars>
          <dgm:chMax val="0"/>
          <dgm:bulletEnabled/>
        </dgm:presLayoutVars>
      </dgm:prSet>
      <dgm:spPr>
        <a:xfrm>
          <a:off x="990361" y="435133"/>
          <a:ext cx="1305401" cy="1305401"/>
        </a:xfrm>
        <a:prstGeom prst="rect">
          <a:avLst/>
        </a:prstGeom>
      </dgm:spPr>
    </dgm:pt>
    <dgm:pt modelId="{676D607A-85D2-4EAF-B264-A9D94B61A4FF}" type="pres">
      <dgm:prSet presAssocID="{FFB58190-E438-47AF-86F3-FAEC2813ACF1}" presName="bottomLine" presStyleLbl="alignNode1" presStyleIdx="1" presStyleCnt="6">
        <dgm:presLayoutVars/>
      </dgm:prSet>
      <dgm:spPr/>
    </dgm:pt>
    <dgm:pt modelId="{3DFCE59B-AEDE-4DE2-8B09-D05F047AB42F}" type="pres">
      <dgm:prSet presAssocID="{FFB58190-E438-47AF-86F3-FAEC2813ACF1}" presName="nodeText" presStyleLbl="bgAccFollowNode1" presStyleIdx="0" presStyleCnt="3">
        <dgm:presLayoutVars>
          <dgm:bulletEnabled val="1"/>
        </dgm:presLayoutVars>
      </dgm:prSet>
      <dgm:spPr/>
    </dgm:pt>
    <dgm:pt modelId="{AD65492C-54BB-4101-B1E0-86F57716A25E}" type="pres">
      <dgm:prSet presAssocID="{547F8894-C324-4B84-95BE-A51E4FE0FA16}" presName="sibTrans" presStyleCnt="0"/>
      <dgm:spPr/>
    </dgm:pt>
    <dgm:pt modelId="{9A0277E3-55B2-4FAA-BDD3-FFC27311B05B}" type="pres">
      <dgm:prSet presAssocID="{CE11A269-561D-4BA1-BC45-87F6759FD368}" presName="compositeNode" presStyleCnt="0">
        <dgm:presLayoutVars>
          <dgm:bulletEnabled val="1"/>
        </dgm:presLayoutVars>
      </dgm:prSet>
      <dgm:spPr/>
    </dgm:pt>
    <dgm:pt modelId="{AE95CEBE-1AD7-41D4-9CEE-5BA77CA8C01E}" type="pres">
      <dgm:prSet presAssocID="{CE11A269-561D-4BA1-BC45-87F6759FD368}" presName="bgRect" presStyleLbl="bgAccFollowNode1" presStyleIdx="1" presStyleCnt="3"/>
      <dgm:spPr>
        <a:xfrm>
          <a:off x="3614737" y="0"/>
          <a:ext cx="3286125" cy="4351338"/>
        </a:xfrm>
        <a:prstGeom prst="rect">
          <a:avLst/>
        </a:prstGeom>
      </dgm:spPr>
    </dgm:pt>
    <dgm:pt modelId="{AFA09309-0DCE-4477-82D3-AAF980A85A37}" type="pres">
      <dgm:prSet presAssocID="{C9DED455-19B5-45BA-AEF1-572CA46E947B}" presName="sibTransNodeCircle" presStyleLbl="alignNode1" presStyleIdx="2" presStyleCnt="6">
        <dgm:presLayoutVars>
          <dgm:chMax val="0"/>
          <dgm:bulletEnabled/>
        </dgm:presLayoutVars>
      </dgm:prSet>
      <dgm:spPr>
        <a:xfrm>
          <a:off x="4605099" y="435133"/>
          <a:ext cx="1305401" cy="1305401"/>
        </a:xfrm>
        <a:prstGeom prst="rect">
          <a:avLst/>
        </a:prstGeom>
      </dgm:spPr>
    </dgm:pt>
    <dgm:pt modelId="{70685E0F-5EC9-4D84-80D5-F2F78DC3CFFC}" type="pres">
      <dgm:prSet presAssocID="{CE11A269-561D-4BA1-BC45-87F6759FD368}" presName="bottomLine" presStyleLbl="alignNode1" presStyleIdx="3" presStyleCnt="6">
        <dgm:presLayoutVars/>
      </dgm:prSet>
      <dgm:spPr/>
    </dgm:pt>
    <dgm:pt modelId="{E8E0C55E-232A-41CA-87BA-45B86ABED6ED}" type="pres">
      <dgm:prSet presAssocID="{CE11A269-561D-4BA1-BC45-87F6759FD368}" presName="nodeText" presStyleLbl="bgAccFollowNode1" presStyleIdx="1" presStyleCnt="3">
        <dgm:presLayoutVars>
          <dgm:bulletEnabled val="1"/>
        </dgm:presLayoutVars>
      </dgm:prSet>
      <dgm:spPr/>
    </dgm:pt>
    <dgm:pt modelId="{556726A2-0416-41E0-99B4-BCA6885784BC}" type="pres">
      <dgm:prSet presAssocID="{C9DED455-19B5-45BA-AEF1-572CA46E947B}" presName="sibTrans" presStyleCnt="0"/>
      <dgm:spPr/>
    </dgm:pt>
    <dgm:pt modelId="{F4C4AEC7-6D64-4C71-ADC5-0F5CC45360C6}" type="pres">
      <dgm:prSet presAssocID="{C2A3EC29-44BC-4E51-92DE-E27BF9CD4489}" presName="compositeNode" presStyleCnt="0">
        <dgm:presLayoutVars>
          <dgm:bulletEnabled val="1"/>
        </dgm:presLayoutVars>
      </dgm:prSet>
      <dgm:spPr/>
    </dgm:pt>
    <dgm:pt modelId="{3AF3868F-681F-4EF9-8B83-F3B0F354A4C4}" type="pres">
      <dgm:prSet presAssocID="{C2A3EC29-44BC-4E51-92DE-E27BF9CD4489}" presName="bgRect" presStyleLbl="bgAccFollowNode1" presStyleIdx="2" presStyleCnt="3"/>
      <dgm:spPr>
        <a:xfrm>
          <a:off x="7229475" y="0"/>
          <a:ext cx="3286125" cy="4351338"/>
        </a:xfrm>
        <a:prstGeom prst="rect">
          <a:avLst/>
        </a:prstGeom>
      </dgm:spPr>
    </dgm:pt>
    <dgm:pt modelId="{9718E67E-2C8C-4093-AB5F-E3BEFAAEA31B}" type="pres">
      <dgm:prSet presAssocID="{10254594-A53F-49FE-B0F2-BC233EE7109F}" presName="sibTransNodeCircle" presStyleLbl="alignNode1" presStyleIdx="4" presStyleCnt="6">
        <dgm:presLayoutVars>
          <dgm:chMax val="0"/>
          <dgm:bulletEnabled/>
        </dgm:presLayoutVars>
      </dgm:prSet>
      <dgm:spPr>
        <a:xfrm>
          <a:off x="8219836" y="435133"/>
          <a:ext cx="1305401" cy="1305401"/>
        </a:xfrm>
        <a:prstGeom prst="rect">
          <a:avLst/>
        </a:prstGeom>
      </dgm:spPr>
    </dgm:pt>
    <dgm:pt modelId="{13CAC05E-7817-4F00-94BF-9DC0F20DF1D8}" type="pres">
      <dgm:prSet presAssocID="{C2A3EC29-44BC-4E51-92DE-E27BF9CD4489}" presName="bottomLine" presStyleLbl="alignNode1" presStyleIdx="5" presStyleCnt="6">
        <dgm:presLayoutVars/>
      </dgm:prSet>
      <dgm:spPr/>
    </dgm:pt>
    <dgm:pt modelId="{90A7E684-CAA3-435E-B654-85F1BA7D2B87}" type="pres">
      <dgm:prSet presAssocID="{C2A3EC29-44BC-4E51-92DE-E27BF9CD4489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2E9E5A02-0CE8-4569-9B67-05EE24CE2438}" srcId="{BB0ECF89-2783-4E78-A209-A16EF114A1AA}" destId="{CE11A269-561D-4BA1-BC45-87F6759FD368}" srcOrd="1" destOrd="0" parTransId="{4A66CBC3-2E89-46E5-B2EA-1705F05E6FDD}" sibTransId="{C9DED455-19B5-45BA-AEF1-572CA46E947B}"/>
    <dgm:cxn modelId="{D2545B17-F0FC-41C0-8AE6-C63C564398B0}" type="presOf" srcId="{CE11A269-561D-4BA1-BC45-87F6759FD368}" destId="{AE95CEBE-1AD7-41D4-9CEE-5BA77CA8C01E}" srcOrd="0" destOrd="0" presId="urn:microsoft.com/office/officeart/2016/7/layout/LinProcess3"/>
    <dgm:cxn modelId="{36884E1A-39D3-4491-AFD6-BCBC6392A59E}" type="presOf" srcId="{CE11A269-561D-4BA1-BC45-87F6759FD368}" destId="{E8E0C55E-232A-41CA-87BA-45B86ABED6ED}" srcOrd="1" destOrd="0" presId="urn:microsoft.com/office/officeart/2016/7/layout/LinProcess3"/>
    <dgm:cxn modelId="{2229DB1B-DE4F-469E-8FA0-07BEC5B5F9D6}" type="presOf" srcId="{10254594-A53F-49FE-B0F2-BC233EE7109F}" destId="{9718E67E-2C8C-4093-AB5F-E3BEFAAEA31B}" srcOrd="0" destOrd="0" presId="urn:microsoft.com/office/officeart/2016/7/layout/LinProcess3"/>
    <dgm:cxn modelId="{0C140A6B-1B4A-4553-81FF-5591D9487696}" type="presOf" srcId="{C2A3EC29-44BC-4E51-92DE-E27BF9CD4489}" destId="{3AF3868F-681F-4EF9-8B83-F3B0F354A4C4}" srcOrd="0" destOrd="0" presId="urn:microsoft.com/office/officeart/2016/7/layout/LinProcess3"/>
    <dgm:cxn modelId="{025C3756-4F90-42F6-B826-13223FDABED0}" type="presOf" srcId="{547F8894-C324-4B84-95BE-A51E4FE0FA16}" destId="{8157E768-0524-44F1-8F00-7DF53576D2D6}" srcOrd="0" destOrd="0" presId="urn:microsoft.com/office/officeart/2016/7/layout/LinProcess3"/>
    <dgm:cxn modelId="{8FB3CA80-DD34-4F68-B118-EAE12645570F}" srcId="{BB0ECF89-2783-4E78-A209-A16EF114A1AA}" destId="{FFB58190-E438-47AF-86F3-FAEC2813ACF1}" srcOrd="0" destOrd="0" parTransId="{A40BCF22-228C-4E6F-A028-7BBDE5C12E5A}" sibTransId="{547F8894-C324-4B84-95BE-A51E4FE0FA16}"/>
    <dgm:cxn modelId="{B49FD08F-C9D7-4FC0-B446-ED9717719A00}" srcId="{BB0ECF89-2783-4E78-A209-A16EF114A1AA}" destId="{C2A3EC29-44BC-4E51-92DE-E27BF9CD4489}" srcOrd="2" destOrd="0" parTransId="{CE6B5045-A42D-4562-9588-2342D0E47934}" sibTransId="{10254594-A53F-49FE-B0F2-BC233EE7109F}"/>
    <dgm:cxn modelId="{469CA3A1-2EC0-458C-B828-8121A2D4750A}" type="presOf" srcId="{BB0ECF89-2783-4E78-A209-A16EF114A1AA}" destId="{ACE795D8-4182-4DF1-B098-DD0AD48044C8}" srcOrd="0" destOrd="0" presId="urn:microsoft.com/office/officeart/2016/7/layout/LinProcess3"/>
    <dgm:cxn modelId="{C8A4ECC3-0B95-497F-8D57-1124DFD9842C}" type="presOf" srcId="{C2A3EC29-44BC-4E51-92DE-E27BF9CD4489}" destId="{90A7E684-CAA3-435E-B654-85F1BA7D2B87}" srcOrd="1" destOrd="0" presId="urn:microsoft.com/office/officeart/2016/7/layout/LinProcess3"/>
    <dgm:cxn modelId="{13094BE1-4993-450F-9A18-CF0E62019EF7}" type="presOf" srcId="{FFB58190-E438-47AF-86F3-FAEC2813ACF1}" destId="{39A872F9-A5B8-4211-9FCD-79722E167124}" srcOrd="0" destOrd="0" presId="urn:microsoft.com/office/officeart/2016/7/layout/LinProcess3"/>
    <dgm:cxn modelId="{8A5C10EE-3A87-49FC-9945-C0118988EF8D}" type="presOf" srcId="{C9DED455-19B5-45BA-AEF1-572CA46E947B}" destId="{AFA09309-0DCE-4477-82D3-AAF980A85A37}" srcOrd="0" destOrd="0" presId="urn:microsoft.com/office/officeart/2016/7/layout/LinProcess3"/>
    <dgm:cxn modelId="{D24113F0-9FAB-4A26-B7AA-17C02606FE1D}" type="presOf" srcId="{FFB58190-E438-47AF-86F3-FAEC2813ACF1}" destId="{3DFCE59B-AEDE-4DE2-8B09-D05F047AB42F}" srcOrd="1" destOrd="0" presId="urn:microsoft.com/office/officeart/2016/7/layout/LinProcess3"/>
    <dgm:cxn modelId="{76481A27-79A5-48E5-BA29-16004448893C}" type="presParOf" srcId="{ACE795D8-4182-4DF1-B098-DD0AD48044C8}" destId="{01457034-7B47-4E8B-B040-E0565D08290C}" srcOrd="0" destOrd="0" presId="urn:microsoft.com/office/officeart/2016/7/layout/LinProcess3"/>
    <dgm:cxn modelId="{86BEA9C1-5DDA-42C2-937D-A7130110FF74}" type="presParOf" srcId="{01457034-7B47-4E8B-B040-E0565D08290C}" destId="{39A872F9-A5B8-4211-9FCD-79722E167124}" srcOrd="0" destOrd="0" presId="urn:microsoft.com/office/officeart/2016/7/layout/LinProcess3"/>
    <dgm:cxn modelId="{7DC5639C-5BDF-4F6D-A737-811AEFB16C12}" type="presParOf" srcId="{01457034-7B47-4E8B-B040-E0565D08290C}" destId="{8157E768-0524-44F1-8F00-7DF53576D2D6}" srcOrd="1" destOrd="0" presId="urn:microsoft.com/office/officeart/2016/7/layout/LinProcess3"/>
    <dgm:cxn modelId="{9BE7A881-53AA-46A4-B4D9-5952CA3DDD83}" type="presParOf" srcId="{01457034-7B47-4E8B-B040-E0565D08290C}" destId="{676D607A-85D2-4EAF-B264-A9D94B61A4FF}" srcOrd="2" destOrd="0" presId="urn:microsoft.com/office/officeart/2016/7/layout/LinProcess3"/>
    <dgm:cxn modelId="{3CDC6E8B-95DF-4144-9A43-8F1F01D9B5EA}" type="presParOf" srcId="{01457034-7B47-4E8B-B040-E0565D08290C}" destId="{3DFCE59B-AEDE-4DE2-8B09-D05F047AB42F}" srcOrd="3" destOrd="0" presId="urn:microsoft.com/office/officeart/2016/7/layout/LinProcess3"/>
    <dgm:cxn modelId="{050D0D46-967C-45EE-A82A-AD10E04485C1}" type="presParOf" srcId="{ACE795D8-4182-4DF1-B098-DD0AD48044C8}" destId="{AD65492C-54BB-4101-B1E0-86F57716A25E}" srcOrd="1" destOrd="0" presId="urn:microsoft.com/office/officeart/2016/7/layout/LinProcess3"/>
    <dgm:cxn modelId="{C5C3B0C4-18DC-4916-ABAF-6A287C00BAA9}" type="presParOf" srcId="{ACE795D8-4182-4DF1-B098-DD0AD48044C8}" destId="{9A0277E3-55B2-4FAA-BDD3-FFC27311B05B}" srcOrd="2" destOrd="0" presId="urn:microsoft.com/office/officeart/2016/7/layout/LinProcess3"/>
    <dgm:cxn modelId="{FA398688-6697-4B8B-A789-FF729FC50671}" type="presParOf" srcId="{9A0277E3-55B2-4FAA-BDD3-FFC27311B05B}" destId="{AE95CEBE-1AD7-41D4-9CEE-5BA77CA8C01E}" srcOrd="0" destOrd="0" presId="urn:microsoft.com/office/officeart/2016/7/layout/LinProcess3"/>
    <dgm:cxn modelId="{67EE8417-B6AF-43C7-AA8C-3B90AB6AE1FE}" type="presParOf" srcId="{9A0277E3-55B2-4FAA-BDD3-FFC27311B05B}" destId="{AFA09309-0DCE-4477-82D3-AAF980A85A37}" srcOrd="1" destOrd="0" presId="urn:microsoft.com/office/officeart/2016/7/layout/LinProcess3"/>
    <dgm:cxn modelId="{5CE89ECF-B3C2-499B-BBDE-19538F56547F}" type="presParOf" srcId="{9A0277E3-55B2-4FAA-BDD3-FFC27311B05B}" destId="{70685E0F-5EC9-4D84-80D5-F2F78DC3CFFC}" srcOrd="2" destOrd="0" presId="urn:microsoft.com/office/officeart/2016/7/layout/LinProcess3"/>
    <dgm:cxn modelId="{D77D220A-12C7-4499-9660-B4B666A87129}" type="presParOf" srcId="{9A0277E3-55B2-4FAA-BDD3-FFC27311B05B}" destId="{E8E0C55E-232A-41CA-87BA-45B86ABED6ED}" srcOrd="3" destOrd="0" presId="urn:microsoft.com/office/officeart/2016/7/layout/LinProcess3"/>
    <dgm:cxn modelId="{F3EEB326-7683-4D4B-BE0D-D7CC3EE67CB3}" type="presParOf" srcId="{ACE795D8-4182-4DF1-B098-DD0AD48044C8}" destId="{556726A2-0416-41E0-99B4-BCA6885784BC}" srcOrd="3" destOrd="0" presId="urn:microsoft.com/office/officeart/2016/7/layout/LinProcess3"/>
    <dgm:cxn modelId="{1694C3CA-CE7E-4D7A-B769-94D0C473B6D9}" type="presParOf" srcId="{ACE795D8-4182-4DF1-B098-DD0AD48044C8}" destId="{F4C4AEC7-6D64-4C71-ADC5-0F5CC45360C6}" srcOrd="4" destOrd="0" presId="urn:microsoft.com/office/officeart/2016/7/layout/LinProcess3"/>
    <dgm:cxn modelId="{01DA811B-E595-4B26-916D-A5B9420780B1}" type="presParOf" srcId="{F4C4AEC7-6D64-4C71-ADC5-0F5CC45360C6}" destId="{3AF3868F-681F-4EF9-8B83-F3B0F354A4C4}" srcOrd="0" destOrd="0" presId="urn:microsoft.com/office/officeart/2016/7/layout/LinProcess3"/>
    <dgm:cxn modelId="{65C50157-4E89-44E0-ADFE-2CDCD946EC0C}" type="presParOf" srcId="{F4C4AEC7-6D64-4C71-ADC5-0F5CC45360C6}" destId="{9718E67E-2C8C-4093-AB5F-E3BEFAAEA31B}" srcOrd="1" destOrd="0" presId="urn:microsoft.com/office/officeart/2016/7/layout/LinProcess3"/>
    <dgm:cxn modelId="{03312845-43B9-45C8-960A-3A8CADC652DB}" type="presParOf" srcId="{F4C4AEC7-6D64-4C71-ADC5-0F5CC45360C6}" destId="{13CAC05E-7817-4F00-94BF-9DC0F20DF1D8}" srcOrd="2" destOrd="0" presId="urn:microsoft.com/office/officeart/2016/7/layout/LinProcess3"/>
    <dgm:cxn modelId="{D7A81CCE-E542-4242-8542-3C297BE2D6C9}" type="presParOf" srcId="{F4C4AEC7-6D64-4C71-ADC5-0F5CC45360C6}" destId="{90A7E684-CAA3-435E-B654-85F1BA7D2B87}" srcOrd="3" destOrd="0" presId="urn:microsoft.com/office/officeart/2016/7/layout/Lin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B0ECF89-2783-4E78-A209-A16EF114A1AA}" type="doc">
      <dgm:prSet loTypeId="urn:microsoft.com/office/officeart/2016/7/layout/LinProcess3" loCatId="list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FB58190-E438-47AF-86F3-FAEC2813ACF1}">
      <dgm:prSet custT="1"/>
      <dgm:spPr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</a:rPr>
            <a:t>Question 1</a:t>
          </a:r>
          <a:br>
            <a:rPr lang="en-US" sz="1600" dirty="0">
              <a:solidFill>
                <a:schemeClr val="bg1"/>
              </a:solidFill>
            </a:rPr>
          </a:br>
          <a:r>
            <a:rPr lang="en-US" sz="1500" dirty="0">
              <a:solidFill>
                <a:schemeClr val="bg1"/>
              </a:solidFill>
            </a:rPr>
            <a:t>Am I meeting your expectations? I would relish learning your perspective on my work performance.</a:t>
          </a:r>
          <a:endParaRPr lang="en-US" sz="1500" noProof="1">
            <a:solidFill>
              <a:schemeClr val="bg1"/>
            </a:solidFill>
          </a:endParaRPr>
        </a:p>
      </dgm:t>
    </dgm:pt>
    <dgm:pt modelId="{A40BCF22-228C-4E6F-A028-7BBDE5C12E5A}" type="parTrans" cxnId="{8FB3CA80-DD34-4F68-B118-EAE12645570F}">
      <dgm:prSet/>
      <dgm:spPr/>
      <dgm:t>
        <a:bodyPr/>
        <a:lstStyle/>
        <a:p>
          <a:endParaRPr lang="en-US"/>
        </a:p>
      </dgm:t>
    </dgm:pt>
    <dgm:pt modelId="{547F8894-C324-4B84-95BE-A51E4FE0FA16}" type="sibTrans" cxnId="{8FB3CA80-DD34-4F68-B118-EAE12645570F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CE11A269-561D-4BA1-BC45-87F6759FD368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2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5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What feedback might you be able to share with me about how I’m doing at X or Y task?</a:t>
          </a:r>
        </a:p>
      </dgm:t>
    </dgm:pt>
    <dgm:pt modelId="{4A66CBC3-2E89-46E5-B2EA-1705F05E6FDD}" type="parTrans" cxnId="{2E9E5A02-0CE8-4569-9B67-05EE24CE2438}">
      <dgm:prSet/>
      <dgm:spPr/>
      <dgm:t>
        <a:bodyPr/>
        <a:lstStyle/>
        <a:p>
          <a:endParaRPr lang="en-US"/>
        </a:p>
      </dgm:t>
    </dgm:pt>
    <dgm:pt modelId="{C9DED455-19B5-45BA-AEF1-572CA46E947B}" type="sibTrans" cxnId="{2E9E5A02-0CE8-4569-9B67-05EE24CE2438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C2A3EC29-44BC-4E51-92DE-E27BF9CD4489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3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5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Do you feel I have any spots I’m overlooking when it comes to A or B?</a:t>
          </a:r>
        </a:p>
      </dgm:t>
    </dgm:pt>
    <dgm:pt modelId="{CE6B5045-A42D-4562-9588-2342D0E47934}" type="parTrans" cxnId="{B49FD08F-C9D7-4FC0-B446-ED9717719A00}">
      <dgm:prSet/>
      <dgm:spPr/>
      <dgm:t>
        <a:bodyPr/>
        <a:lstStyle/>
        <a:p>
          <a:endParaRPr lang="en-US"/>
        </a:p>
      </dgm:t>
    </dgm:pt>
    <dgm:pt modelId="{10254594-A53F-49FE-B0F2-BC233EE7109F}" type="sibTrans" cxnId="{B49FD08F-C9D7-4FC0-B446-ED9717719A00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4554705C-5F08-41CB-A4FE-BD65A2D21C66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anchor="t" anchorCtr="0"/>
        <a:lstStyle/>
        <a:p>
          <a:pPr>
            <a:buNone/>
          </a:pPr>
          <a:r>
            <a:rPr lang="en-US" sz="20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4</a:t>
          </a:r>
          <a:br>
            <a:rPr lang="en-US" sz="20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500" dirty="0">
              <a:solidFill>
                <a:srgbClr val="FFFFFF"/>
              </a:solidFill>
              <a:latin typeface="Calibri"/>
              <a:ea typeface="+mn-ea"/>
              <a:cs typeface="+mn-cs"/>
            </a:rPr>
            <a:t>As you reflect on what I do at work, what should I start, stop, or continue doing?</a:t>
          </a:r>
        </a:p>
      </dgm:t>
    </dgm:pt>
    <dgm:pt modelId="{54868AD4-9917-44CD-8D30-25DD811D44C9}" type="parTrans" cxnId="{C8E814F9-20B4-4B71-8578-3EC4F47D4931}">
      <dgm:prSet/>
      <dgm:spPr/>
      <dgm:t>
        <a:bodyPr/>
        <a:lstStyle/>
        <a:p>
          <a:endParaRPr lang="en-US"/>
        </a:p>
      </dgm:t>
    </dgm:pt>
    <dgm:pt modelId="{71452FB0-D313-4186-8C44-8E0F631EC145}" type="sibTrans" cxnId="{C8E814F9-20B4-4B71-8578-3EC4F47D4931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ACE795D8-4182-4DF1-B098-DD0AD48044C8}" type="pres">
      <dgm:prSet presAssocID="{BB0ECF89-2783-4E78-A209-A16EF114A1AA}" presName="Name0" presStyleCnt="0">
        <dgm:presLayoutVars>
          <dgm:animLvl val="lvl"/>
          <dgm:resizeHandles val="exact"/>
        </dgm:presLayoutVars>
      </dgm:prSet>
      <dgm:spPr/>
    </dgm:pt>
    <dgm:pt modelId="{01457034-7B47-4E8B-B040-E0565D08290C}" type="pres">
      <dgm:prSet presAssocID="{FFB58190-E438-47AF-86F3-FAEC2813ACF1}" presName="compositeNode" presStyleCnt="0">
        <dgm:presLayoutVars>
          <dgm:bulletEnabled val="1"/>
        </dgm:presLayoutVars>
      </dgm:prSet>
      <dgm:spPr/>
    </dgm:pt>
    <dgm:pt modelId="{39A872F9-A5B8-4211-9FCD-79722E167124}" type="pres">
      <dgm:prSet presAssocID="{FFB58190-E438-47AF-86F3-FAEC2813ACF1}" presName="bgRect" presStyleLbl="bgAccFollowNode1" presStyleIdx="0" presStyleCnt="4" custLinFactNeighborX="-126"/>
      <dgm:spPr/>
    </dgm:pt>
    <dgm:pt modelId="{8157E768-0524-44F1-8F00-7DF53576D2D6}" type="pres">
      <dgm:prSet presAssocID="{547F8894-C324-4B84-95BE-A51E4FE0FA16}" presName="sibTransNodeCircle" presStyleLbl="alignNode1" presStyleIdx="0" presStyleCnt="8">
        <dgm:presLayoutVars>
          <dgm:chMax val="0"/>
          <dgm:bulletEnabled/>
        </dgm:presLayoutVars>
      </dgm:prSet>
      <dgm:spPr>
        <a:xfrm>
          <a:off x="990361" y="435133"/>
          <a:ext cx="1305401" cy="1305401"/>
        </a:xfrm>
        <a:prstGeom prst="rect">
          <a:avLst/>
        </a:prstGeom>
      </dgm:spPr>
    </dgm:pt>
    <dgm:pt modelId="{676D607A-85D2-4EAF-B264-A9D94B61A4FF}" type="pres">
      <dgm:prSet presAssocID="{FFB58190-E438-47AF-86F3-FAEC2813ACF1}" presName="bottomLine" presStyleLbl="alignNode1" presStyleIdx="1" presStyleCnt="8">
        <dgm:presLayoutVars/>
      </dgm:prSet>
      <dgm:spPr/>
    </dgm:pt>
    <dgm:pt modelId="{3DFCE59B-AEDE-4DE2-8B09-D05F047AB42F}" type="pres">
      <dgm:prSet presAssocID="{FFB58190-E438-47AF-86F3-FAEC2813ACF1}" presName="nodeText" presStyleLbl="bgAccFollowNode1" presStyleIdx="0" presStyleCnt="4">
        <dgm:presLayoutVars>
          <dgm:bulletEnabled val="1"/>
        </dgm:presLayoutVars>
      </dgm:prSet>
      <dgm:spPr/>
    </dgm:pt>
    <dgm:pt modelId="{AD65492C-54BB-4101-B1E0-86F57716A25E}" type="pres">
      <dgm:prSet presAssocID="{547F8894-C324-4B84-95BE-A51E4FE0FA16}" presName="sibTrans" presStyleCnt="0"/>
      <dgm:spPr/>
    </dgm:pt>
    <dgm:pt modelId="{9A0277E3-55B2-4FAA-BDD3-FFC27311B05B}" type="pres">
      <dgm:prSet presAssocID="{CE11A269-561D-4BA1-BC45-87F6759FD368}" presName="compositeNode" presStyleCnt="0">
        <dgm:presLayoutVars>
          <dgm:bulletEnabled val="1"/>
        </dgm:presLayoutVars>
      </dgm:prSet>
      <dgm:spPr/>
    </dgm:pt>
    <dgm:pt modelId="{AE95CEBE-1AD7-41D4-9CEE-5BA77CA8C01E}" type="pres">
      <dgm:prSet presAssocID="{CE11A269-561D-4BA1-BC45-87F6759FD368}" presName="bgRect" presStyleLbl="bgAccFollowNode1" presStyleIdx="1" presStyleCnt="4"/>
      <dgm:spPr>
        <a:xfrm>
          <a:off x="3614737" y="0"/>
          <a:ext cx="3286125" cy="4351338"/>
        </a:xfrm>
        <a:prstGeom prst="rect">
          <a:avLst/>
        </a:prstGeom>
      </dgm:spPr>
    </dgm:pt>
    <dgm:pt modelId="{AFA09309-0DCE-4477-82D3-AAF980A85A37}" type="pres">
      <dgm:prSet presAssocID="{C9DED455-19B5-45BA-AEF1-572CA46E947B}" presName="sibTransNodeCircle" presStyleLbl="alignNode1" presStyleIdx="2" presStyleCnt="8">
        <dgm:presLayoutVars>
          <dgm:chMax val="0"/>
          <dgm:bulletEnabled/>
        </dgm:presLayoutVars>
      </dgm:prSet>
      <dgm:spPr>
        <a:xfrm>
          <a:off x="4605099" y="435133"/>
          <a:ext cx="1305401" cy="1305401"/>
        </a:xfrm>
        <a:prstGeom prst="rect">
          <a:avLst/>
        </a:prstGeom>
      </dgm:spPr>
    </dgm:pt>
    <dgm:pt modelId="{70685E0F-5EC9-4D84-80D5-F2F78DC3CFFC}" type="pres">
      <dgm:prSet presAssocID="{CE11A269-561D-4BA1-BC45-87F6759FD368}" presName="bottomLine" presStyleLbl="alignNode1" presStyleIdx="3" presStyleCnt="8">
        <dgm:presLayoutVars/>
      </dgm:prSet>
      <dgm:spPr/>
    </dgm:pt>
    <dgm:pt modelId="{E8E0C55E-232A-41CA-87BA-45B86ABED6ED}" type="pres">
      <dgm:prSet presAssocID="{CE11A269-561D-4BA1-BC45-87F6759FD368}" presName="nodeText" presStyleLbl="bgAccFollowNode1" presStyleIdx="1" presStyleCnt="4">
        <dgm:presLayoutVars>
          <dgm:bulletEnabled val="1"/>
        </dgm:presLayoutVars>
      </dgm:prSet>
      <dgm:spPr/>
    </dgm:pt>
    <dgm:pt modelId="{556726A2-0416-41E0-99B4-BCA6885784BC}" type="pres">
      <dgm:prSet presAssocID="{C9DED455-19B5-45BA-AEF1-572CA46E947B}" presName="sibTrans" presStyleCnt="0"/>
      <dgm:spPr/>
    </dgm:pt>
    <dgm:pt modelId="{F4C4AEC7-6D64-4C71-ADC5-0F5CC45360C6}" type="pres">
      <dgm:prSet presAssocID="{C2A3EC29-44BC-4E51-92DE-E27BF9CD4489}" presName="compositeNode" presStyleCnt="0">
        <dgm:presLayoutVars>
          <dgm:bulletEnabled val="1"/>
        </dgm:presLayoutVars>
      </dgm:prSet>
      <dgm:spPr/>
    </dgm:pt>
    <dgm:pt modelId="{3AF3868F-681F-4EF9-8B83-F3B0F354A4C4}" type="pres">
      <dgm:prSet presAssocID="{C2A3EC29-44BC-4E51-92DE-E27BF9CD4489}" presName="bgRect" presStyleLbl="bgAccFollowNode1" presStyleIdx="2" presStyleCnt="4"/>
      <dgm:spPr>
        <a:xfrm>
          <a:off x="7229475" y="0"/>
          <a:ext cx="3286125" cy="4351338"/>
        </a:xfrm>
        <a:prstGeom prst="rect">
          <a:avLst/>
        </a:prstGeom>
      </dgm:spPr>
    </dgm:pt>
    <dgm:pt modelId="{9718E67E-2C8C-4093-AB5F-E3BEFAAEA31B}" type="pres">
      <dgm:prSet presAssocID="{10254594-A53F-49FE-B0F2-BC233EE7109F}" presName="sibTransNodeCircle" presStyleLbl="alignNode1" presStyleIdx="4" presStyleCnt="8">
        <dgm:presLayoutVars>
          <dgm:chMax val="0"/>
          <dgm:bulletEnabled/>
        </dgm:presLayoutVars>
      </dgm:prSet>
      <dgm:spPr>
        <a:xfrm>
          <a:off x="8219836" y="435133"/>
          <a:ext cx="1305401" cy="1305401"/>
        </a:xfrm>
        <a:prstGeom prst="rect">
          <a:avLst/>
        </a:prstGeom>
      </dgm:spPr>
    </dgm:pt>
    <dgm:pt modelId="{13CAC05E-7817-4F00-94BF-9DC0F20DF1D8}" type="pres">
      <dgm:prSet presAssocID="{C2A3EC29-44BC-4E51-92DE-E27BF9CD4489}" presName="bottomLine" presStyleLbl="alignNode1" presStyleIdx="5" presStyleCnt="8">
        <dgm:presLayoutVars/>
      </dgm:prSet>
      <dgm:spPr/>
    </dgm:pt>
    <dgm:pt modelId="{90A7E684-CAA3-435E-B654-85F1BA7D2B87}" type="pres">
      <dgm:prSet presAssocID="{C2A3EC29-44BC-4E51-92DE-E27BF9CD4489}" presName="nodeText" presStyleLbl="bgAccFollowNode1" presStyleIdx="2" presStyleCnt="4">
        <dgm:presLayoutVars>
          <dgm:bulletEnabled val="1"/>
        </dgm:presLayoutVars>
      </dgm:prSet>
      <dgm:spPr/>
    </dgm:pt>
    <dgm:pt modelId="{B4DCBA42-BC9B-4A10-BD9C-BE77E27B95E4}" type="pres">
      <dgm:prSet presAssocID="{10254594-A53F-49FE-B0F2-BC233EE7109F}" presName="sibTrans" presStyleCnt="0"/>
      <dgm:spPr/>
    </dgm:pt>
    <dgm:pt modelId="{7712729D-B36A-488D-B3C0-2CBCD4125D62}" type="pres">
      <dgm:prSet presAssocID="{4554705C-5F08-41CB-A4FE-BD65A2D21C66}" presName="compositeNode" presStyleCnt="0">
        <dgm:presLayoutVars>
          <dgm:bulletEnabled val="1"/>
        </dgm:presLayoutVars>
      </dgm:prSet>
      <dgm:spPr/>
    </dgm:pt>
    <dgm:pt modelId="{5DD0F140-8291-48CB-92E9-2B2F8C0525F6}" type="pres">
      <dgm:prSet presAssocID="{4554705C-5F08-41CB-A4FE-BD65A2D21C66}" presName="bgRect" presStyleLbl="bgAccFollowNode1" presStyleIdx="3" presStyleCnt="4"/>
      <dgm:spPr>
        <a:prstGeom prst="rect">
          <a:avLst/>
        </a:prstGeom>
      </dgm:spPr>
    </dgm:pt>
    <dgm:pt modelId="{01E9D865-E447-4E05-9819-48E0C70DA2E8}" type="pres">
      <dgm:prSet presAssocID="{71452FB0-D313-4186-8C44-8E0F631EC145}" presName="sibTransNodeCircle" presStyleLbl="alignNode1" presStyleIdx="6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06D11141-E63C-4C1F-A455-87EBBCD704C5}" type="pres">
      <dgm:prSet presAssocID="{4554705C-5F08-41CB-A4FE-BD65A2D21C66}" presName="bottomLine" presStyleLbl="alignNode1" presStyleIdx="7" presStyleCnt="8">
        <dgm:presLayoutVars/>
      </dgm:prSet>
      <dgm:spPr/>
    </dgm:pt>
    <dgm:pt modelId="{DB533565-4FAB-4F0E-936F-876DAD33335E}" type="pres">
      <dgm:prSet presAssocID="{4554705C-5F08-41CB-A4FE-BD65A2D21C66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2E9E5A02-0CE8-4569-9B67-05EE24CE2438}" srcId="{BB0ECF89-2783-4E78-A209-A16EF114A1AA}" destId="{CE11A269-561D-4BA1-BC45-87F6759FD368}" srcOrd="1" destOrd="0" parTransId="{4A66CBC3-2E89-46E5-B2EA-1705F05E6FDD}" sibTransId="{C9DED455-19B5-45BA-AEF1-572CA46E947B}"/>
    <dgm:cxn modelId="{D2545B17-F0FC-41C0-8AE6-C63C564398B0}" type="presOf" srcId="{CE11A269-561D-4BA1-BC45-87F6759FD368}" destId="{AE95CEBE-1AD7-41D4-9CEE-5BA77CA8C01E}" srcOrd="0" destOrd="0" presId="urn:microsoft.com/office/officeart/2016/7/layout/LinProcess3"/>
    <dgm:cxn modelId="{36884E1A-39D3-4491-AFD6-BCBC6392A59E}" type="presOf" srcId="{CE11A269-561D-4BA1-BC45-87F6759FD368}" destId="{E8E0C55E-232A-41CA-87BA-45B86ABED6ED}" srcOrd="1" destOrd="0" presId="urn:microsoft.com/office/officeart/2016/7/layout/LinProcess3"/>
    <dgm:cxn modelId="{2229DB1B-DE4F-469E-8FA0-07BEC5B5F9D6}" type="presOf" srcId="{10254594-A53F-49FE-B0F2-BC233EE7109F}" destId="{9718E67E-2C8C-4093-AB5F-E3BEFAAEA31B}" srcOrd="0" destOrd="0" presId="urn:microsoft.com/office/officeart/2016/7/layout/LinProcess3"/>
    <dgm:cxn modelId="{3108AB2A-10B7-422B-A381-0A4CD3B679C0}" type="presOf" srcId="{4554705C-5F08-41CB-A4FE-BD65A2D21C66}" destId="{DB533565-4FAB-4F0E-936F-876DAD33335E}" srcOrd="1" destOrd="0" presId="urn:microsoft.com/office/officeart/2016/7/layout/LinProcess3"/>
    <dgm:cxn modelId="{0C140A6B-1B4A-4553-81FF-5591D9487696}" type="presOf" srcId="{C2A3EC29-44BC-4E51-92DE-E27BF9CD4489}" destId="{3AF3868F-681F-4EF9-8B83-F3B0F354A4C4}" srcOrd="0" destOrd="0" presId="urn:microsoft.com/office/officeart/2016/7/layout/LinProcess3"/>
    <dgm:cxn modelId="{025C3756-4F90-42F6-B826-13223FDABED0}" type="presOf" srcId="{547F8894-C324-4B84-95BE-A51E4FE0FA16}" destId="{8157E768-0524-44F1-8F00-7DF53576D2D6}" srcOrd="0" destOrd="0" presId="urn:microsoft.com/office/officeart/2016/7/layout/LinProcess3"/>
    <dgm:cxn modelId="{8FB3CA80-DD34-4F68-B118-EAE12645570F}" srcId="{BB0ECF89-2783-4E78-A209-A16EF114A1AA}" destId="{FFB58190-E438-47AF-86F3-FAEC2813ACF1}" srcOrd="0" destOrd="0" parTransId="{A40BCF22-228C-4E6F-A028-7BBDE5C12E5A}" sibTransId="{547F8894-C324-4B84-95BE-A51E4FE0FA16}"/>
    <dgm:cxn modelId="{25B88F87-4F6B-413F-979B-283C87763EE5}" type="presOf" srcId="{4554705C-5F08-41CB-A4FE-BD65A2D21C66}" destId="{5DD0F140-8291-48CB-92E9-2B2F8C0525F6}" srcOrd="0" destOrd="0" presId="urn:microsoft.com/office/officeart/2016/7/layout/LinProcess3"/>
    <dgm:cxn modelId="{B49FD08F-C9D7-4FC0-B446-ED9717719A00}" srcId="{BB0ECF89-2783-4E78-A209-A16EF114A1AA}" destId="{C2A3EC29-44BC-4E51-92DE-E27BF9CD4489}" srcOrd="2" destOrd="0" parTransId="{CE6B5045-A42D-4562-9588-2342D0E47934}" sibTransId="{10254594-A53F-49FE-B0F2-BC233EE7109F}"/>
    <dgm:cxn modelId="{469CA3A1-2EC0-458C-B828-8121A2D4750A}" type="presOf" srcId="{BB0ECF89-2783-4E78-A209-A16EF114A1AA}" destId="{ACE795D8-4182-4DF1-B098-DD0AD48044C8}" srcOrd="0" destOrd="0" presId="urn:microsoft.com/office/officeart/2016/7/layout/LinProcess3"/>
    <dgm:cxn modelId="{C8A4ECC3-0B95-497F-8D57-1124DFD9842C}" type="presOf" srcId="{C2A3EC29-44BC-4E51-92DE-E27BF9CD4489}" destId="{90A7E684-CAA3-435E-B654-85F1BA7D2B87}" srcOrd="1" destOrd="0" presId="urn:microsoft.com/office/officeart/2016/7/layout/LinProcess3"/>
    <dgm:cxn modelId="{4A87B4C5-9A68-4052-AC4E-493C7D967C44}" type="presOf" srcId="{71452FB0-D313-4186-8C44-8E0F631EC145}" destId="{01E9D865-E447-4E05-9819-48E0C70DA2E8}" srcOrd="0" destOrd="0" presId="urn:microsoft.com/office/officeart/2016/7/layout/LinProcess3"/>
    <dgm:cxn modelId="{13094BE1-4993-450F-9A18-CF0E62019EF7}" type="presOf" srcId="{FFB58190-E438-47AF-86F3-FAEC2813ACF1}" destId="{39A872F9-A5B8-4211-9FCD-79722E167124}" srcOrd="0" destOrd="0" presId="urn:microsoft.com/office/officeart/2016/7/layout/LinProcess3"/>
    <dgm:cxn modelId="{8A5C10EE-3A87-49FC-9945-C0118988EF8D}" type="presOf" srcId="{C9DED455-19B5-45BA-AEF1-572CA46E947B}" destId="{AFA09309-0DCE-4477-82D3-AAF980A85A37}" srcOrd="0" destOrd="0" presId="urn:microsoft.com/office/officeart/2016/7/layout/LinProcess3"/>
    <dgm:cxn modelId="{D24113F0-9FAB-4A26-B7AA-17C02606FE1D}" type="presOf" srcId="{FFB58190-E438-47AF-86F3-FAEC2813ACF1}" destId="{3DFCE59B-AEDE-4DE2-8B09-D05F047AB42F}" srcOrd="1" destOrd="0" presId="urn:microsoft.com/office/officeart/2016/7/layout/LinProcess3"/>
    <dgm:cxn modelId="{C8E814F9-20B4-4B71-8578-3EC4F47D4931}" srcId="{BB0ECF89-2783-4E78-A209-A16EF114A1AA}" destId="{4554705C-5F08-41CB-A4FE-BD65A2D21C66}" srcOrd="3" destOrd="0" parTransId="{54868AD4-9917-44CD-8D30-25DD811D44C9}" sibTransId="{71452FB0-D313-4186-8C44-8E0F631EC145}"/>
    <dgm:cxn modelId="{76481A27-79A5-48E5-BA29-16004448893C}" type="presParOf" srcId="{ACE795D8-4182-4DF1-B098-DD0AD48044C8}" destId="{01457034-7B47-4E8B-B040-E0565D08290C}" srcOrd="0" destOrd="0" presId="urn:microsoft.com/office/officeart/2016/7/layout/LinProcess3"/>
    <dgm:cxn modelId="{86BEA9C1-5DDA-42C2-937D-A7130110FF74}" type="presParOf" srcId="{01457034-7B47-4E8B-B040-E0565D08290C}" destId="{39A872F9-A5B8-4211-9FCD-79722E167124}" srcOrd="0" destOrd="0" presId="urn:microsoft.com/office/officeart/2016/7/layout/LinProcess3"/>
    <dgm:cxn modelId="{7DC5639C-5BDF-4F6D-A737-811AEFB16C12}" type="presParOf" srcId="{01457034-7B47-4E8B-B040-E0565D08290C}" destId="{8157E768-0524-44F1-8F00-7DF53576D2D6}" srcOrd="1" destOrd="0" presId="urn:microsoft.com/office/officeart/2016/7/layout/LinProcess3"/>
    <dgm:cxn modelId="{9BE7A881-53AA-46A4-B4D9-5952CA3DDD83}" type="presParOf" srcId="{01457034-7B47-4E8B-B040-E0565D08290C}" destId="{676D607A-85D2-4EAF-B264-A9D94B61A4FF}" srcOrd="2" destOrd="0" presId="urn:microsoft.com/office/officeart/2016/7/layout/LinProcess3"/>
    <dgm:cxn modelId="{3CDC6E8B-95DF-4144-9A43-8F1F01D9B5EA}" type="presParOf" srcId="{01457034-7B47-4E8B-B040-E0565D08290C}" destId="{3DFCE59B-AEDE-4DE2-8B09-D05F047AB42F}" srcOrd="3" destOrd="0" presId="urn:microsoft.com/office/officeart/2016/7/layout/LinProcess3"/>
    <dgm:cxn modelId="{050D0D46-967C-45EE-A82A-AD10E04485C1}" type="presParOf" srcId="{ACE795D8-4182-4DF1-B098-DD0AD48044C8}" destId="{AD65492C-54BB-4101-B1E0-86F57716A25E}" srcOrd="1" destOrd="0" presId="urn:microsoft.com/office/officeart/2016/7/layout/LinProcess3"/>
    <dgm:cxn modelId="{C5C3B0C4-18DC-4916-ABAF-6A287C00BAA9}" type="presParOf" srcId="{ACE795D8-4182-4DF1-B098-DD0AD48044C8}" destId="{9A0277E3-55B2-4FAA-BDD3-FFC27311B05B}" srcOrd="2" destOrd="0" presId="urn:microsoft.com/office/officeart/2016/7/layout/LinProcess3"/>
    <dgm:cxn modelId="{FA398688-6697-4B8B-A789-FF729FC50671}" type="presParOf" srcId="{9A0277E3-55B2-4FAA-BDD3-FFC27311B05B}" destId="{AE95CEBE-1AD7-41D4-9CEE-5BA77CA8C01E}" srcOrd="0" destOrd="0" presId="urn:microsoft.com/office/officeart/2016/7/layout/LinProcess3"/>
    <dgm:cxn modelId="{67EE8417-B6AF-43C7-AA8C-3B90AB6AE1FE}" type="presParOf" srcId="{9A0277E3-55B2-4FAA-BDD3-FFC27311B05B}" destId="{AFA09309-0DCE-4477-82D3-AAF980A85A37}" srcOrd="1" destOrd="0" presId="urn:microsoft.com/office/officeart/2016/7/layout/LinProcess3"/>
    <dgm:cxn modelId="{5CE89ECF-B3C2-499B-BBDE-19538F56547F}" type="presParOf" srcId="{9A0277E3-55B2-4FAA-BDD3-FFC27311B05B}" destId="{70685E0F-5EC9-4D84-80D5-F2F78DC3CFFC}" srcOrd="2" destOrd="0" presId="urn:microsoft.com/office/officeart/2016/7/layout/LinProcess3"/>
    <dgm:cxn modelId="{D77D220A-12C7-4499-9660-B4B666A87129}" type="presParOf" srcId="{9A0277E3-55B2-4FAA-BDD3-FFC27311B05B}" destId="{E8E0C55E-232A-41CA-87BA-45B86ABED6ED}" srcOrd="3" destOrd="0" presId="urn:microsoft.com/office/officeart/2016/7/layout/LinProcess3"/>
    <dgm:cxn modelId="{F3EEB326-7683-4D4B-BE0D-D7CC3EE67CB3}" type="presParOf" srcId="{ACE795D8-4182-4DF1-B098-DD0AD48044C8}" destId="{556726A2-0416-41E0-99B4-BCA6885784BC}" srcOrd="3" destOrd="0" presId="urn:microsoft.com/office/officeart/2016/7/layout/LinProcess3"/>
    <dgm:cxn modelId="{1694C3CA-CE7E-4D7A-B769-94D0C473B6D9}" type="presParOf" srcId="{ACE795D8-4182-4DF1-B098-DD0AD48044C8}" destId="{F4C4AEC7-6D64-4C71-ADC5-0F5CC45360C6}" srcOrd="4" destOrd="0" presId="urn:microsoft.com/office/officeart/2016/7/layout/LinProcess3"/>
    <dgm:cxn modelId="{01DA811B-E595-4B26-916D-A5B9420780B1}" type="presParOf" srcId="{F4C4AEC7-6D64-4C71-ADC5-0F5CC45360C6}" destId="{3AF3868F-681F-4EF9-8B83-F3B0F354A4C4}" srcOrd="0" destOrd="0" presId="urn:microsoft.com/office/officeart/2016/7/layout/LinProcess3"/>
    <dgm:cxn modelId="{65C50157-4E89-44E0-ADFE-2CDCD946EC0C}" type="presParOf" srcId="{F4C4AEC7-6D64-4C71-ADC5-0F5CC45360C6}" destId="{9718E67E-2C8C-4093-AB5F-E3BEFAAEA31B}" srcOrd="1" destOrd="0" presId="urn:microsoft.com/office/officeart/2016/7/layout/LinProcess3"/>
    <dgm:cxn modelId="{03312845-43B9-45C8-960A-3A8CADC652DB}" type="presParOf" srcId="{F4C4AEC7-6D64-4C71-ADC5-0F5CC45360C6}" destId="{13CAC05E-7817-4F00-94BF-9DC0F20DF1D8}" srcOrd="2" destOrd="0" presId="urn:microsoft.com/office/officeart/2016/7/layout/LinProcess3"/>
    <dgm:cxn modelId="{D7A81CCE-E542-4242-8542-3C297BE2D6C9}" type="presParOf" srcId="{F4C4AEC7-6D64-4C71-ADC5-0F5CC45360C6}" destId="{90A7E684-CAA3-435E-B654-85F1BA7D2B87}" srcOrd="3" destOrd="0" presId="urn:microsoft.com/office/officeart/2016/7/layout/LinProcess3"/>
    <dgm:cxn modelId="{43621606-EAA6-42D6-B79C-8244E9C356CE}" type="presParOf" srcId="{ACE795D8-4182-4DF1-B098-DD0AD48044C8}" destId="{B4DCBA42-BC9B-4A10-BD9C-BE77E27B95E4}" srcOrd="5" destOrd="0" presId="urn:microsoft.com/office/officeart/2016/7/layout/LinProcess3"/>
    <dgm:cxn modelId="{08459501-6DE3-495A-936B-9D136743AF05}" type="presParOf" srcId="{ACE795D8-4182-4DF1-B098-DD0AD48044C8}" destId="{7712729D-B36A-488D-B3C0-2CBCD4125D62}" srcOrd="6" destOrd="0" presId="urn:microsoft.com/office/officeart/2016/7/layout/LinProcess3"/>
    <dgm:cxn modelId="{8516F13A-3865-44F8-9FA2-145E9BEE6998}" type="presParOf" srcId="{7712729D-B36A-488D-B3C0-2CBCD4125D62}" destId="{5DD0F140-8291-48CB-92E9-2B2F8C0525F6}" srcOrd="0" destOrd="0" presId="urn:microsoft.com/office/officeart/2016/7/layout/LinProcess3"/>
    <dgm:cxn modelId="{C67A74AA-34A2-45FB-A17B-F168DBCCB205}" type="presParOf" srcId="{7712729D-B36A-488D-B3C0-2CBCD4125D62}" destId="{01E9D865-E447-4E05-9819-48E0C70DA2E8}" srcOrd="1" destOrd="0" presId="urn:microsoft.com/office/officeart/2016/7/layout/LinProcess3"/>
    <dgm:cxn modelId="{B9C61EF7-B0BB-4156-8F69-308D0D5ABA80}" type="presParOf" srcId="{7712729D-B36A-488D-B3C0-2CBCD4125D62}" destId="{06D11141-E63C-4C1F-A455-87EBBCD704C5}" srcOrd="2" destOrd="0" presId="urn:microsoft.com/office/officeart/2016/7/layout/LinProcess3"/>
    <dgm:cxn modelId="{2D262509-F760-413E-8591-F968EBB02BD3}" type="presParOf" srcId="{7712729D-B36A-488D-B3C0-2CBCD4125D62}" destId="{DB533565-4FAB-4F0E-936F-876DAD33335E}" srcOrd="3" destOrd="0" presId="urn:microsoft.com/office/officeart/2016/7/layout/Lin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B0ECF89-2783-4E78-A209-A16EF114A1AA}" type="doc">
      <dgm:prSet loTypeId="urn:microsoft.com/office/officeart/2016/7/layout/LinProcess3" loCatId="list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FB58190-E438-47AF-86F3-FAEC2813ACF1}">
      <dgm:prSet custT="1"/>
      <dgm:spPr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</a:rPr>
            <a:t>Question 1</a:t>
          </a:r>
          <a:br>
            <a:rPr lang="en-US" sz="1600" dirty="0">
              <a:solidFill>
                <a:schemeClr val="bg1"/>
              </a:solidFill>
            </a:rPr>
          </a:br>
          <a:r>
            <a:rPr lang="en-US" sz="1500" dirty="0">
              <a:solidFill>
                <a:schemeClr val="bg1"/>
              </a:solidFill>
            </a:rPr>
            <a:t>How is your day going?</a:t>
          </a:r>
          <a:endParaRPr lang="en-US" sz="1500" noProof="1">
            <a:solidFill>
              <a:schemeClr val="bg1"/>
            </a:solidFill>
          </a:endParaRPr>
        </a:p>
      </dgm:t>
    </dgm:pt>
    <dgm:pt modelId="{A40BCF22-228C-4E6F-A028-7BBDE5C12E5A}" type="parTrans" cxnId="{8FB3CA80-DD34-4F68-B118-EAE12645570F}">
      <dgm:prSet/>
      <dgm:spPr/>
      <dgm:t>
        <a:bodyPr/>
        <a:lstStyle/>
        <a:p>
          <a:endParaRPr lang="en-US"/>
        </a:p>
      </dgm:t>
    </dgm:pt>
    <dgm:pt modelId="{547F8894-C324-4B84-95BE-A51E4FE0FA16}" type="sibTrans" cxnId="{8FB3CA80-DD34-4F68-B118-EAE12645570F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CE11A269-561D-4BA1-BC45-87F6759FD368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2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5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How are things going for you overall? Are you doing ok?</a:t>
          </a:r>
        </a:p>
      </dgm:t>
    </dgm:pt>
    <dgm:pt modelId="{4A66CBC3-2E89-46E5-B2EA-1705F05E6FDD}" type="parTrans" cxnId="{2E9E5A02-0CE8-4569-9B67-05EE24CE2438}">
      <dgm:prSet/>
      <dgm:spPr/>
      <dgm:t>
        <a:bodyPr/>
        <a:lstStyle/>
        <a:p>
          <a:endParaRPr lang="en-US"/>
        </a:p>
      </dgm:t>
    </dgm:pt>
    <dgm:pt modelId="{C9DED455-19B5-45BA-AEF1-572CA46E947B}" type="sibTrans" cxnId="{2E9E5A02-0CE8-4569-9B67-05EE24CE2438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C2A3EC29-44BC-4E51-92DE-E27BF9CD4489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3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5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What is something you are excited about outside of work?</a:t>
          </a:r>
        </a:p>
      </dgm:t>
    </dgm:pt>
    <dgm:pt modelId="{CE6B5045-A42D-4562-9588-2342D0E47934}" type="parTrans" cxnId="{B49FD08F-C9D7-4FC0-B446-ED9717719A00}">
      <dgm:prSet/>
      <dgm:spPr/>
      <dgm:t>
        <a:bodyPr/>
        <a:lstStyle/>
        <a:p>
          <a:endParaRPr lang="en-US"/>
        </a:p>
      </dgm:t>
    </dgm:pt>
    <dgm:pt modelId="{10254594-A53F-49FE-B0F2-BC233EE7109F}" type="sibTrans" cxnId="{B49FD08F-C9D7-4FC0-B446-ED9717719A00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4554705C-5F08-41CB-A4FE-BD65A2D21C66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anchor="t" anchorCtr="0"/>
        <a:lstStyle/>
        <a:p>
          <a:pPr>
            <a:buNone/>
          </a:pPr>
          <a:r>
            <a:rPr lang="en-US" sz="20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4</a:t>
          </a:r>
          <a:br>
            <a:rPr lang="en-US" sz="20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500" dirty="0">
              <a:solidFill>
                <a:srgbClr val="FFFFFF"/>
              </a:solidFill>
              <a:latin typeface="Calibri"/>
              <a:ea typeface="+mn-ea"/>
              <a:cs typeface="+mn-cs"/>
            </a:rPr>
            <a:t>Is there anything you would like to know about me? </a:t>
          </a:r>
        </a:p>
      </dgm:t>
    </dgm:pt>
    <dgm:pt modelId="{54868AD4-9917-44CD-8D30-25DD811D44C9}" type="parTrans" cxnId="{C8E814F9-20B4-4B71-8578-3EC4F47D4931}">
      <dgm:prSet/>
      <dgm:spPr/>
      <dgm:t>
        <a:bodyPr/>
        <a:lstStyle/>
        <a:p>
          <a:endParaRPr lang="en-US"/>
        </a:p>
      </dgm:t>
    </dgm:pt>
    <dgm:pt modelId="{71452FB0-D313-4186-8C44-8E0F631EC145}" type="sibTrans" cxnId="{C8E814F9-20B4-4B71-8578-3EC4F47D4931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ACE795D8-4182-4DF1-B098-DD0AD48044C8}" type="pres">
      <dgm:prSet presAssocID="{BB0ECF89-2783-4E78-A209-A16EF114A1AA}" presName="Name0" presStyleCnt="0">
        <dgm:presLayoutVars>
          <dgm:animLvl val="lvl"/>
          <dgm:resizeHandles val="exact"/>
        </dgm:presLayoutVars>
      </dgm:prSet>
      <dgm:spPr/>
    </dgm:pt>
    <dgm:pt modelId="{01457034-7B47-4E8B-B040-E0565D08290C}" type="pres">
      <dgm:prSet presAssocID="{FFB58190-E438-47AF-86F3-FAEC2813ACF1}" presName="compositeNode" presStyleCnt="0">
        <dgm:presLayoutVars>
          <dgm:bulletEnabled val="1"/>
        </dgm:presLayoutVars>
      </dgm:prSet>
      <dgm:spPr/>
    </dgm:pt>
    <dgm:pt modelId="{39A872F9-A5B8-4211-9FCD-79722E167124}" type="pres">
      <dgm:prSet presAssocID="{FFB58190-E438-47AF-86F3-FAEC2813ACF1}" presName="bgRect" presStyleLbl="bgAccFollowNode1" presStyleIdx="0" presStyleCnt="4" custLinFactNeighborX="-126"/>
      <dgm:spPr/>
    </dgm:pt>
    <dgm:pt modelId="{8157E768-0524-44F1-8F00-7DF53576D2D6}" type="pres">
      <dgm:prSet presAssocID="{547F8894-C324-4B84-95BE-A51E4FE0FA16}" presName="sibTransNodeCircle" presStyleLbl="alignNode1" presStyleIdx="0" presStyleCnt="8">
        <dgm:presLayoutVars>
          <dgm:chMax val="0"/>
          <dgm:bulletEnabled/>
        </dgm:presLayoutVars>
      </dgm:prSet>
      <dgm:spPr>
        <a:xfrm>
          <a:off x="990361" y="435133"/>
          <a:ext cx="1305401" cy="1305401"/>
        </a:xfrm>
        <a:prstGeom prst="rect">
          <a:avLst/>
        </a:prstGeom>
      </dgm:spPr>
    </dgm:pt>
    <dgm:pt modelId="{676D607A-85D2-4EAF-B264-A9D94B61A4FF}" type="pres">
      <dgm:prSet presAssocID="{FFB58190-E438-47AF-86F3-FAEC2813ACF1}" presName="bottomLine" presStyleLbl="alignNode1" presStyleIdx="1" presStyleCnt="8">
        <dgm:presLayoutVars/>
      </dgm:prSet>
      <dgm:spPr/>
    </dgm:pt>
    <dgm:pt modelId="{3DFCE59B-AEDE-4DE2-8B09-D05F047AB42F}" type="pres">
      <dgm:prSet presAssocID="{FFB58190-E438-47AF-86F3-FAEC2813ACF1}" presName="nodeText" presStyleLbl="bgAccFollowNode1" presStyleIdx="0" presStyleCnt="4">
        <dgm:presLayoutVars>
          <dgm:bulletEnabled val="1"/>
        </dgm:presLayoutVars>
      </dgm:prSet>
      <dgm:spPr/>
    </dgm:pt>
    <dgm:pt modelId="{AD65492C-54BB-4101-B1E0-86F57716A25E}" type="pres">
      <dgm:prSet presAssocID="{547F8894-C324-4B84-95BE-A51E4FE0FA16}" presName="sibTrans" presStyleCnt="0"/>
      <dgm:spPr/>
    </dgm:pt>
    <dgm:pt modelId="{9A0277E3-55B2-4FAA-BDD3-FFC27311B05B}" type="pres">
      <dgm:prSet presAssocID="{CE11A269-561D-4BA1-BC45-87F6759FD368}" presName="compositeNode" presStyleCnt="0">
        <dgm:presLayoutVars>
          <dgm:bulletEnabled val="1"/>
        </dgm:presLayoutVars>
      </dgm:prSet>
      <dgm:spPr/>
    </dgm:pt>
    <dgm:pt modelId="{AE95CEBE-1AD7-41D4-9CEE-5BA77CA8C01E}" type="pres">
      <dgm:prSet presAssocID="{CE11A269-561D-4BA1-BC45-87F6759FD368}" presName="bgRect" presStyleLbl="bgAccFollowNode1" presStyleIdx="1" presStyleCnt="4"/>
      <dgm:spPr>
        <a:xfrm>
          <a:off x="3614737" y="0"/>
          <a:ext cx="3286125" cy="4351338"/>
        </a:xfrm>
        <a:prstGeom prst="rect">
          <a:avLst/>
        </a:prstGeom>
      </dgm:spPr>
    </dgm:pt>
    <dgm:pt modelId="{AFA09309-0DCE-4477-82D3-AAF980A85A37}" type="pres">
      <dgm:prSet presAssocID="{C9DED455-19B5-45BA-AEF1-572CA46E947B}" presName="sibTransNodeCircle" presStyleLbl="alignNode1" presStyleIdx="2" presStyleCnt="8">
        <dgm:presLayoutVars>
          <dgm:chMax val="0"/>
          <dgm:bulletEnabled/>
        </dgm:presLayoutVars>
      </dgm:prSet>
      <dgm:spPr>
        <a:xfrm>
          <a:off x="4605099" y="435133"/>
          <a:ext cx="1305401" cy="1305401"/>
        </a:xfrm>
        <a:prstGeom prst="rect">
          <a:avLst/>
        </a:prstGeom>
      </dgm:spPr>
    </dgm:pt>
    <dgm:pt modelId="{70685E0F-5EC9-4D84-80D5-F2F78DC3CFFC}" type="pres">
      <dgm:prSet presAssocID="{CE11A269-561D-4BA1-BC45-87F6759FD368}" presName="bottomLine" presStyleLbl="alignNode1" presStyleIdx="3" presStyleCnt="8">
        <dgm:presLayoutVars/>
      </dgm:prSet>
      <dgm:spPr/>
    </dgm:pt>
    <dgm:pt modelId="{E8E0C55E-232A-41CA-87BA-45B86ABED6ED}" type="pres">
      <dgm:prSet presAssocID="{CE11A269-561D-4BA1-BC45-87F6759FD368}" presName="nodeText" presStyleLbl="bgAccFollowNode1" presStyleIdx="1" presStyleCnt="4">
        <dgm:presLayoutVars>
          <dgm:bulletEnabled val="1"/>
        </dgm:presLayoutVars>
      </dgm:prSet>
      <dgm:spPr/>
    </dgm:pt>
    <dgm:pt modelId="{556726A2-0416-41E0-99B4-BCA6885784BC}" type="pres">
      <dgm:prSet presAssocID="{C9DED455-19B5-45BA-AEF1-572CA46E947B}" presName="sibTrans" presStyleCnt="0"/>
      <dgm:spPr/>
    </dgm:pt>
    <dgm:pt modelId="{F4C4AEC7-6D64-4C71-ADC5-0F5CC45360C6}" type="pres">
      <dgm:prSet presAssocID="{C2A3EC29-44BC-4E51-92DE-E27BF9CD4489}" presName="compositeNode" presStyleCnt="0">
        <dgm:presLayoutVars>
          <dgm:bulletEnabled val="1"/>
        </dgm:presLayoutVars>
      </dgm:prSet>
      <dgm:spPr/>
    </dgm:pt>
    <dgm:pt modelId="{3AF3868F-681F-4EF9-8B83-F3B0F354A4C4}" type="pres">
      <dgm:prSet presAssocID="{C2A3EC29-44BC-4E51-92DE-E27BF9CD4489}" presName="bgRect" presStyleLbl="bgAccFollowNode1" presStyleIdx="2" presStyleCnt="4"/>
      <dgm:spPr>
        <a:xfrm>
          <a:off x="7229475" y="0"/>
          <a:ext cx="3286125" cy="4351338"/>
        </a:xfrm>
        <a:prstGeom prst="rect">
          <a:avLst/>
        </a:prstGeom>
      </dgm:spPr>
    </dgm:pt>
    <dgm:pt modelId="{9718E67E-2C8C-4093-AB5F-E3BEFAAEA31B}" type="pres">
      <dgm:prSet presAssocID="{10254594-A53F-49FE-B0F2-BC233EE7109F}" presName="sibTransNodeCircle" presStyleLbl="alignNode1" presStyleIdx="4" presStyleCnt="8">
        <dgm:presLayoutVars>
          <dgm:chMax val="0"/>
          <dgm:bulletEnabled/>
        </dgm:presLayoutVars>
      </dgm:prSet>
      <dgm:spPr>
        <a:xfrm>
          <a:off x="8219836" y="435133"/>
          <a:ext cx="1305401" cy="1305401"/>
        </a:xfrm>
        <a:prstGeom prst="rect">
          <a:avLst/>
        </a:prstGeom>
      </dgm:spPr>
    </dgm:pt>
    <dgm:pt modelId="{13CAC05E-7817-4F00-94BF-9DC0F20DF1D8}" type="pres">
      <dgm:prSet presAssocID="{C2A3EC29-44BC-4E51-92DE-E27BF9CD4489}" presName="bottomLine" presStyleLbl="alignNode1" presStyleIdx="5" presStyleCnt="8">
        <dgm:presLayoutVars/>
      </dgm:prSet>
      <dgm:spPr/>
    </dgm:pt>
    <dgm:pt modelId="{90A7E684-CAA3-435E-B654-85F1BA7D2B87}" type="pres">
      <dgm:prSet presAssocID="{C2A3EC29-44BC-4E51-92DE-E27BF9CD4489}" presName="nodeText" presStyleLbl="bgAccFollowNode1" presStyleIdx="2" presStyleCnt="4">
        <dgm:presLayoutVars>
          <dgm:bulletEnabled val="1"/>
        </dgm:presLayoutVars>
      </dgm:prSet>
      <dgm:spPr/>
    </dgm:pt>
    <dgm:pt modelId="{B4DCBA42-BC9B-4A10-BD9C-BE77E27B95E4}" type="pres">
      <dgm:prSet presAssocID="{10254594-A53F-49FE-B0F2-BC233EE7109F}" presName="sibTrans" presStyleCnt="0"/>
      <dgm:spPr/>
    </dgm:pt>
    <dgm:pt modelId="{7712729D-B36A-488D-B3C0-2CBCD4125D62}" type="pres">
      <dgm:prSet presAssocID="{4554705C-5F08-41CB-A4FE-BD65A2D21C66}" presName="compositeNode" presStyleCnt="0">
        <dgm:presLayoutVars>
          <dgm:bulletEnabled val="1"/>
        </dgm:presLayoutVars>
      </dgm:prSet>
      <dgm:spPr/>
    </dgm:pt>
    <dgm:pt modelId="{5DD0F140-8291-48CB-92E9-2B2F8C0525F6}" type="pres">
      <dgm:prSet presAssocID="{4554705C-5F08-41CB-A4FE-BD65A2D21C66}" presName="bgRect" presStyleLbl="bgAccFollowNode1" presStyleIdx="3" presStyleCnt="4"/>
      <dgm:spPr>
        <a:prstGeom prst="rect">
          <a:avLst/>
        </a:prstGeom>
      </dgm:spPr>
    </dgm:pt>
    <dgm:pt modelId="{01E9D865-E447-4E05-9819-48E0C70DA2E8}" type="pres">
      <dgm:prSet presAssocID="{71452FB0-D313-4186-8C44-8E0F631EC145}" presName="sibTransNodeCircle" presStyleLbl="alignNode1" presStyleIdx="6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06D11141-E63C-4C1F-A455-87EBBCD704C5}" type="pres">
      <dgm:prSet presAssocID="{4554705C-5F08-41CB-A4FE-BD65A2D21C66}" presName="bottomLine" presStyleLbl="alignNode1" presStyleIdx="7" presStyleCnt="8">
        <dgm:presLayoutVars/>
      </dgm:prSet>
      <dgm:spPr/>
    </dgm:pt>
    <dgm:pt modelId="{DB533565-4FAB-4F0E-936F-876DAD33335E}" type="pres">
      <dgm:prSet presAssocID="{4554705C-5F08-41CB-A4FE-BD65A2D21C66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2E9E5A02-0CE8-4569-9B67-05EE24CE2438}" srcId="{BB0ECF89-2783-4E78-A209-A16EF114A1AA}" destId="{CE11A269-561D-4BA1-BC45-87F6759FD368}" srcOrd="1" destOrd="0" parTransId="{4A66CBC3-2E89-46E5-B2EA-1705F05E6FDD}" sibTransId="{C9DED455-19B5-45BA-AEF1-572CA46E947B}"/>
    <dgm:cxn modelId="{D2545B17-F0FC-41C0-8AE6-C63C564398B0}" type="presOf" srcId="{CE11A269-561D-4BA1-BC45-87F6759FD368}" destId="{AE95CEBE-1AD7-41D4-9CEE-5BA77CA8C01E}" srcOrd="0" destOrd="0" presId="urn:microsoft.com/office/officeart/2016/7/layout/LinProcess3"/>
    <dgm:cxn modelId="{36884E1A-39D3-4491-AFD6-BCBC6392A59E}" type="presOf" srcId="{CE11A269-561D-4BA1-BC45-87F6759FD368}" destId="{E8E0C55E-232A-41CA-87BA-45B86ABED6ED}" srcOrd="1" destOrd="0" presId="urn:microsoft.com/office/officeart/2016/7/layout/LinProcess3"/>
    <dgm:cxn modelId="{2229DB1B-DE4F-469E-8FA0-07BEC5B5F9D6}" type="presOf" srcId="{10254594-A53F-49FE-B0F2-BC233EE7109F}" destId="{9718E67E-2C8C-4093-AB5F-E3BEFAAEA31B}" srcOrd="0" destOrd="0" presId="urn:microsoft.com/office/officeart/2016/7/layout/LinProcess3"/>
    <dgm:cxn modelId="{3108AB2A-10B7-422B-A381-0A4CD3B679C0}" type="presOf" srcId="{4554705C-5F08-41CB-A4FE-BD65A2D21C66}" destId="{DB533565-4FAB-4F0E-936F-876DAD33335E}" srcOrd="1" destOrd="0" presId="urn:microsoft.com/office/officeart/2016/7/layout/LinProcess3"/>
    <dgm:cxn modelId="{0C140A6B-1B4A-4553-81FF-5591D9487696}" type="presOf" srcId="{C2A3EC29-44BC-4E51-92DE-E27BF9CD4489}" destId="{3AF3868F-681F-4EF9-8B83-F3B0F354A4C4}" srcOrd="0" destOrd="0" presId="urn:microsoft.com/office/officeart/2016/7/layout/LinProcess3"/>
    <dgm:cxn modelId="{025C3756-4F90-42F6-B826-13223FDABED0}" type="presOf" srcId="{547F8894-C324-4B84-95BE-A51E4FE0FA16}" destId="{8157E768-0524-44F1-8F00-7DF53576D2D6}" srcOrd="0" destOrd="0" presId="urn:microsoft.com/office/officeart/2016/7/layout/LinProcess3"/>
    <dgm:cxn modelId="{8FB3CA80-DD34-4F68-B118-EAE12645570F}" srcId="{BB0ECF89-2783-4E78-A209-A16EF114A1AA}" destId="{FFB58190-E438-47AF-86F3-FAEC2813ACF1}" srcOrd="0" destOrd="0" parTransId="{A40BCF22-228C-4E6F-A028-7BBDE5C12E5A}" sibTransId="{547F8894-C324-4B84-95BE-A51E4FE0FA16}"/>
    <dgm:cxn modelId="{25B88F87-4F6B-413F-979B-283C87763EE5}" type="presOf" srcId="{4554705C-5F08-41CB-A4FE-BD65A2D21C66}" destId="{5DD0F140-8291-48CB-92E9-2B2F8C0525F6}" srcOrd="0" destOrd="0" presId="urn:microsoft.com/office/officeart/2016/7/layout/LinProcess3"/>
    <dgm:cxn modelId="{B49FD08F-C9D7-4FC0-B446-ED9717719A00}" srcId="{BB0ECF89-2783-4E78-A209-A16EF114A1AA}" destId="{C2A3EC29-44BC-4E51-92DE-E27BF9CD4489}" srcOrd="2" destOrd="0" parTransId="{CE6B5045-A42D-4562-9588-2342D0E47934}" sibTransId="{10254594-A53F-49FE-B0F2-BC233EE7109F}"/>
    <dgm:cxn modelId="{469CA3A1-2EC0-458C-B828-8121A2D4750A}" type="presOf" srcId="{BB0ECF89-2783-4E78-A209-A16EF114A1AA}" destId="{ACE795D8-4182-4DF1-B098-DD0AD48044C8}" srcOrd="0" destOrd="0" presId="urn:microsoft.com/office/officeart/2016/7/layout/LinProcess3"/>
    <dgm:cxn modelId="{C8A4ECC3-0B95-497F-8D57-1124DFD9842C}" type="presOf" srcId="{C2A3EC29-44BC-4E51-92DE-E27BF9CD4489}" destId="{90A7E684-CAA3-435E-B654-85F1BA7D2B87}" srcOrd="1" destOrd="0" presId="urn:microsoft.com/office/officeart/2016/7/layout/LinProcess3"/>
    <dgm:cxn modelId="{4A87B4C5-9A68-4052-AC4E-493C7D967C44}" type="presOf" srcId="{71452FB0-D313-4186-8C44-8E0F631EC145}" destId="{01E9D865-E447-4E05-9819-48E0C70DA2E8}" srcOrd="0" destOrd="0" presId="urn:microsoft.com/office/officeart/2016/7/layout/LinProcess3"/>
    <dgm:cxn modelId="{13094BE1-4993-450F-9A18-CF0E62019EF7}" type="presOf" srcId="{FFB58190-E438-47AF-86F3-FAEC2813ACF1}" destId="{39A872F9-A5B8-4211-9FCD-79722E167124}" srcOrd="0" destOrd="0" presId="urn:microsoft.com/office/officeart/2016/7/layout/LinProcess3"/>
    <dgm:cxn modelId="{8A5C10EE-3A87-49FC-9945-C0118988EF8D}" type="presOf" srcId="{C9DED455-19B5-45BA-AEF1-572CA46E947B}" destId="{AFA09309-0DCE-4477-82D3-AAF980A85A37}" srcOrd="0" destOrd="0" presId="urn:microsoft.com/office/officeart/2016/7/layout/LinProcess3"/>
    <dgm:cxn modelId="{D24113F0-9FAB-4A26-B7AA-17C02606FE1D}" type="presOf" srcId="{FFB58190-E438-47AF-86F3-FAEC2813ACF1}" destId="{3DFCE59B-AEDE-4DE2-8B09-D05F047AB42F}" srcOrd="1" destOrd="0" presId="urn:microsoft.com/office/officeart/2016/7/layout/LinProcess3"/>
    <dgm:cxn modelId="{C8E814F9-20B4-4B71-8578-3EC4F47D4931}" srcId="{BB0ECF89-2783-4E78-A209-A16EF114A1AA}" destId="{4554705C-5F08-41CB-A4FE-BD65A2D21C66}" srcOrd="3" destOrd="0" parTransId="{54868AD4-9917-44CD-8D30-25DD811D44C9}" sibTransId="{71452FB0-D313-4186-8C44-8E0F631EC145}"/>
    <dgm:cxn modelId="{76481A27-79A5-48E5-BA29-16004448893C}" type="presParOf" srcId="{ACE795D8-4182-4DF1-B098-DD0AD48044C8}" destId="{01457034-7B47-4E8B-B040-E0565D08290C}" srcOrd="0" destOrd="0" presId="urn:microsoft.com/office/officeart/2016/7/layout/LinProcess3"/>
    <dgm:cxn modelId="{86BEA9C1-5DDA-42C2-937D-A7130110FF74}" type="presParOf" srcId="{01457034-7B47-4E8B-B040-E0565D08290C}" destId="{39A872F9-A5B8-4211-9FCD-79722E167124}" srcOrd="0" destOrd="0" presId="urn:microsoft.com/office/officeart/2016/7/layout/LinProcess3"/>
    <dgm:cxn modelId="{7DC5639C-5BDF-4F6D-A737-811AEFB16C12}" type="presParOf" srcId="{01457034-7B47-4E8B-B040-E0565D08290C}" destId="{8157E768-0524-44F1-8F00-7DF53576D2D6}" srcOrd="1" destOrd="0" presId="urn:microsoft.com/office/officeart/2016/7/layout/LinProcess3"/>
    <dgm:cxn modelId="{9BE7A881-53AA-46A4-B4D9-5952CA3DDD83}" type="presParOf" srcId="{01457034-7B47-4E8B-B040-E0565D08290C}" destId="{676D607A-85D2-4EAF-B264-A9D94B61A4FF}" srcOrd="2" destOrd="0" presId="urn:microsoft.com/office/officeart/2016/7/layout/LinProcess3"/>
    <dgm:cxn modelId="{3CDC6E8B-95DF-4144-9A43-8F1F01D9B5EA}" type="presParOf" srcId="{01457034-7B47-4E8B-B040-E0565D08290C}" destId="{3DFCE59B-AEDE-4DE2-8B09-D05F047AB42F}" srcOrd="3" destOrd="0" presId="urn:microsoft.com/office/officeart/2016/7/layout/LinProcess3"/>
    <dgm:cxn modelId="{050D0D46-967C-45EE-A82A-AD10E04485C1}" type="presParOf" srcId="{ACE795D8-4182-4DF1-B098-DD0AD48044C8}" destId="{AD65492C-54BB-4101-B1E0-86F57716A25E}" srcOrd="1" destOrd="0" presId="urn:microsoft.com/office/officeart/2016/7/layout/LinProcess3"/>
    <dgm:cxn modelId="{C5C3B0C4-18DC-4916-ABAF-6A287C00BAA9}" type="presParOf" srcId="{ACE795D8-4182-4DF1-B098-DD0AD48044C8}" destId="{9A0277E3-55B2-4FAA-BDD3-FFC27311B05B}" srcOrd="2" destOrd="0" presId="urn:microsoft.com/office/officeart/2016/7/layout/LinProcess3"/>
    <dgm:cxn modelId="{FA398688-6697-4B8B-A789-FF729FC50671}" type="presParOf" srcId="{9A0277E3-55B2-4FAA-BDD3-FFC27311B05B}" destId="{AE95CEBE-1AD7-41D4-9CEE-5BA77CA8C01E}" srcOrd="0" destOrd="0" presId="urn:microsoft.com/office/officeart/2016/7/layout/LinProcess3"/>
    <dgm:cxn modelId="{67EE8417-B6AF-43C7-AA8C-3B90AB6AE1FE}" type="presParOf" srcId="{9A0277E3-55B2-4FAA-BDD3-FFC27311B05B}" destId="{AFA09309-0DCE-4477-82D3-AAF980A85A37}" srcOrd="1" destOrd="0" presId="urn:microsoft.com/office/officeart/2016/7/layout/LinProcess3"/>
    <dgm:cxn modelId="{5CE89ECF-B3C2-499B-BBDE-19538F56547F}" type="presParOf" srcId="{9A0277E3-55B2-4FAA-BDD3-FFC27311B05B}" destId="{70685E0F-5EC9-4D84-80D5-F2F78DC3CFFC}" srcOrd="2" destOrd="0" presId="urn:microsoft.com/office/officeart/2016/7/layout/LinProcess3"/>
    <dgm:cxn modelId="{D77D220A-12C7-4499-9660-B4B666A87129}" type="presParOf" srcId="{9A0277E3-55B2-4FAA-BDD3-FFC27311B05B}" destId="{E8E0C55E-232A-41CA-87BA-45B86ABED6ED}" srcOrd="3" destOrd="0" presId="urn:microsoft.com/office/officeart/2016/7/layout/LinProcess3"/>
    <dgm:cxn modelId="{F3EEB326-7683-4D4B-BE0D-D7CC3EE67CB3}" type="presParOf" srcId="{ACE795D8-4182-4DF1-B098-DD0AD48044C8}" destId="{556726A2-0416-41E0-99B4-BCA6885784BC}" srcOrd="3" destOrd="0" presId="urn:microsoft.com/office/officeart/2016/7/layout/LinProcess3"/>
    <dgm:cxn modelId="{1694C3CA-CE7E-4D7A-B769-94D0C473B6D9}" type="presParOf" srcId="{ACE795D8-4182-4DF1-B098-DD0AD48044C8}" destId="{F4C4AEC7-6D64-4C71-ADC5-0F5CC45360C6}" srcOrd="4" destOrd="0" presId="urn:microsoft.com/office/officeart/2016/7/layout/LinProcess3"/>
    <dgm:cxn modelId="{01DA811B-E595-4B26-916D-A5B9420780B1}" type="presParOf" srcId="{F4C4AEC7-6D64-4C71-ADC5-0F5CC45360C6}" destId="{3AF3868F-681F-4EF9-8B83-F3B0F354A4C4}" srcOrd="0" destOrd="0" presId="urn:microsoft.com/office/officeart/2016/7/layout/LinProcess3"/>
    <dgm:cxn modelId="{65C50157-4E89-44E0-ADFE-2CDCD946EC0C}" type="presParOf" srcId="{F4C4AEC7-6D64-4C71-ADC5-0F5CC45360C6}" destId="{9718E67E-2C8C-4093-AB5F-E3BEFAAEA31B}" srcOrd="1" destOrd="0" presId="urn:microsoft.com/office/officeart/2016/7/layout/LinProcess3"/>
    <dgm:cxn modelId="{03312845-43B9-45C8-960A-3A8CADC652DB}" type="presParOf" srcId="{F4C4AEC7-6D64-4C71-ADC5-0F5CC45360C6}" destId="{13CAC05E-7817-4F00-94BF-9DC0F20DF1D8}" srcOrd="2" destOrd="0" presId="urn:microsoft.com/office/officeart/2016/7/layout/LinProcess3"/>
    <dgm:cxn modelId="{D7A81CCE-E542-4242-8542-3C297BE2D6C9}" type="presParOf" srcId="{F4C4AEC7-6D64-4C71-ADC5-0F5CC45360C6}" destId="{90A7E684-CAA3-435E-B654-85F1BA7D2B87}" srcOrd="3" destOrd="0" presId="urn:microsoft.com/office/officeart/2016/7/layout/LinProcess3"/>
    <dgm:cxn modelId="{43621606-EAA6-42D6-B79C-8244E9C356CE}" type="presParOf" srcId="{ACE795D8-4182-4DF1-B098-DD0AD48044C8}" destId="{B4DCBA42-BC9B-4A10-BD9C-BE77E27B95E4}" srcOrd="5" destOrd="0" presId="urn:microsoft.com/office/officeart/2016/7/layout/LinProcess3"/>
    <dgm:cxn modelId="{08459501-6DE3-495A-936B-9D136743AF05}" type="presParOf" srcId="{ACE795D8-4182-4DF1-B098-DD0AD48044C8}" destId="{7712729D-B36A-488D-B3C0-2CBCD4125D62}" srcOrd="6" destOrd="0" presId="urn:microsoft.com/office/officeart/2016/7/layout/LinProcess3"/>
    <dgm:cxn modelId="{8516F13A-3865-44F8-9FA2-145E9BEE6998}" type="presParOf" srcId="{7712729D-B36A-488D-B3C0-2CBCD4125D62}" destId="{5DD0F140-8291-48CB-92E9-2B2F8C0525F6}" srcOrd="0" destOrd="0" presId="urn:microsoft.com/office/officeart/2016/7/layout/LinProcess3"/>
    <dgm:cxn modelId="{C67A74AA-34A2-45FB-A17B-F168DBCCB205}" type="presParOf" srcId="{7712729D-B36A-488D-B3C0-2CBCD4125D62}" destId="{01E9D865-E447-4E05-9819-48E0C70DA2E8}" srcOrd="1" destOrd="0" presId="urn:microsoft.com/office/officeart/2016/7/layout/LinProcess3"/>
    <dgm:cxn modelId="{B9C61EF7-B0BB-4156-8F69-308D0D5ABA80}" type="presParOf" srcId="{7712729D-B36A-488D-B3C0-2CBCD4125D62}" destId="{06D11141-E63C-4C1F-A455-87EBBCD704C5}" srcOrd="2" destOrd="0" presId="urn:microsoft.com/office/officeart/2016/7/layout/LinProcess3"/>
    <dgm:cxn modelId="{2D262509-F760-413E-8591-F968EBB02BD3}" type="presParOf" srcId="{7712729D-B36A-488D-B3C0-2CBCD4125D62}" destId="{DB533565-4FAB-4F0E-936F-876DAD33335E}" srcOrd="3" destOrd="0" presId="urn:microsoft.com/office/officeart/2016/7/layout/Lin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B0ECF89-2783-4E78-A209-A16EF114A1AA}" type="doc">
      <dgm:prSet loTypeId="urn:microsoft.com/office/officeart/2016/7/layout/LinProcess3" loCatId="list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FB58190-E438-47AF-86F3-FAEC2813ACF1}">
      <dgm:prSet custT="1"/>
      <dgm:spPr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</a:rPr>
            <a:t>Question 1</a:t>
          </a:r>
          <a:br>
            <a:rPr lang="en-US" sz="1600" dirty="0">
              <a:solidFill>
                <a:schemeClr val="bg1"/>
              </a:solidFill>
            </a:rPr>
          </a:br>
          <a:r>
            <a:rPr lang="en-US" sz="1600" dirty="0">
              <a:solidFill>
                <a:schemeClr val="bg1"/>
              </a:solidFill>
            </a:rPr>
            <a:t>What are your priorities over the next X days? What can I do to help you with this?</a:t>
          </a:r>
          <a:endParaRPr lang="en-US" sz="1600" noProof="1">
            <a:solidFill>
              <a:schemeClr val="bg1"/>
            </a:solidFill>
          </a:endParaRPr>
        </a:p>
      </dgm:t>
    </dgm:pt>
    <dgm:pt modelId="{A40BCF22-228C-4E6F-A028-7BBDE5C12E5A}" type="parTrans" cxnId="{8FB3CA80-DD34-4F68-B118-EAE12645570F}">
      <dgm:prSet/>
      <dgm:spPr/>
      <dgm:t>
        <a:bodyPr/>
        <a:lstStyle/>
        <a:p>
          <a:endParaRPr lang="en-US"/>
        </a:p>
      </dgm:t>
    </dgm:pt>
    <dgm:pt modelId="{547F8894-C324-4B84-95BE-A51E4FE0FA16}" type="sibTrans" cxnId="{8FB3CA80-DD34-4F68-B118-EAE12645570F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CE11A269-561D-4BA1-BC45-87F6759FD368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2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Where can I offer you support?</a:t>
          </a:r>
        </a:p>
      </dgm:t>
    </dgm:pt>
    <dgm:pt modelId="{4A66CBC3-2E89-46E5-B2EA-1705F05E6FDD}" type="parTrans" cxnId="{2E9E5A02-0CE8-4569-9B67-05EE24CE2438}">
      <dgm:prSet/>
      <dgm:spPr/>
      <dgm:t>
        <a:bodyPr/>
        <a:lstStyle/>
        <a:p>
          <a:endParaRPr lang="en-US"/>
        </a:p>
      </dgm:t>
    </dgm:pt>
    <dgm:pt modelId="{C9DED455-19B5-45BA-AEF1-572CA46E947B}" type="sibTrans" cxnId="{2E9E5A02-0CE8-4569-9B67-05EE24CE2438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C2A3EC29-44BC-4E51-92DE-E27BF9CD4489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3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Is there anything keeping you up at night that I can help with?</a:t>
          </a:r>
        </a:p>
      </dgm:t>
    </dgm:pt>
    <dgm:pt modelId="{CE6B5045-A42D-4562-9588-2342D0E47934}" type="parTrans" cxnId="{B49FD08F-C9D7-4FC0-B446-ED9717719A00}">
      <dgm:prSet/>
      <dgm:spPr/>
      <dgm:t>
        <a:bodyPr/>
        <a:lstStyle/>
        <a:p>
          <a:endParaRPr lang="en-US"/>
        </a:p>
      </dgm:t>
    </dgm:pt>
    <dgm:pt modelId="{10254594-A53F-49FE-B0F2-BC233EE7109F}" type="sibTrans" cxnId="{B49FD08F-C9D7-4FC0-B446-ED9717719A00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ACE795D8-4182-4DF1-B098-DD0AD48044C8}" type="pres">
      <dgm:prSet presAssocID="{BB0ECF89-2783-4E78-A209-A16EF114A1AA}" presName="Name0" presStyleCnt="0">
        <dgm:presLayoutVars>
          <dgm:animLvl val="lvl"/>
          <dgm:resizeHandles val="exact"/>
        </dgm:presLayoutVars>
      </dgm:prSet>
      <dgm:spPr/>
    </dgm:pt>
    <dgm:pt modelId="{01457034-7B47-4E8B-B040-E0565D08290C}" type="pres">
      <dgm:prSet presAssocID="{FFB58190-E438-47AF-86F3-FAEC2813ACF1}" presName="compositeNode" presStyleCnt="0">
        <dgm:presLayoutVars>
          <dgm:bulletEnabled val="1"/>
        </dgm:presLayoutVars>
      </dgm:prSet>
      <dgm:spPr/>
    </dgm:pt>
    <dgm:pt modelId="{39A872F9-A5B8-4211-9FCD-79722E167124}" type="pres">
      <dgm:prSet presAssocID="{FFB58190-E438-47AF-86F3-FAEC2813ACF1}" presName="bgRect" presStyleLbl="bgAccFollowNode1" presStyleIdx="0" presStyleCnt="3"/>
      <dgm:spPr/>
    </dgm:pt>
    <dgm:pt modelId="{8157E768-0524-44F1-8F00-7DF53576D2D6}" type="pres">
      <dgm:prSet presAssocID="{547F8894-C324-4B84-95BE-A51E4FE0FA16}" presName="sibTransNodeCircle" presStyleLbl="alignNode1" presStyleIdx="0" presStyleCnt="6">
        <dgm:presLayoutVars>
          <dgm:chMax val="0"/>
          <dgm:bulletEnabled/>
        </dgm:presLayoutVars>
      </dgm:prSet>
      <dgm:spPr>
        <a:xfrm>
          <a:off x="990361" y="435133"/>
          <a:ext cx="1305401" cy="1305401"/>
        </a:xfrm>
        <a:prstGeom prst="rect">
          <a:avLst/>
        </a:prstGeom>
      </dgm:spPr>
    </dgm:pt>
    <dgm:pt modelId="{676D607A-85D2-4EAF-B264-A9D94B61A4FF}" type="pres">
      <dgm:prSet presAssocID="{FFB58190-E438-47AF-86F3-FAEC2813ACF1}" presName="bottomLine" presStyleLbl="alignNode1" presStyleIdx="1" presStyleCnt="6">
        <dgm:presLayoutVars/>
      </dgm:prSet>
      <dgm:spPr/>
    </dgm:pt>
    <dgm:pt modelId="{3DFCE59B-AEDE-4DE2-8B09-D05F047AB42F}" type="pres">
      <dgm:prSet presAssocID="{FFB58190-E438-47AF-86F3-FAEC2813ACF1}" presName="nodeText" presStyleLbl="bgAccFollowNode1" presStyleIdx="0" presStyleCnt="3">
        <dgm:presLayoutVars>
          <dgm:bulletEnabled val="1"/>
        </dgm:presLayoutVars>
      </dgm:prSet>
      <dgm:spPr/>
    </dgm:pt>
    <dgm:pt modelId="{AD65492C-54BB-4101-B1E0-86F57716A25E}" type="pres">
      <dgm:prSet presAssocID="{547F8894-C324-4B84-95BE-A51E4FE0FA16}" presName="sibTrans" presStyleCnt="0"/>
      <dgm:spPr/>
    </dgm:pt>
    <dgm:pt modelId="{9A0277E3-55B2-4FAA-BDD3-FFC27311B05B}" type="pres">
      <dgm:prSet presAssocID="{CE11A269-561D-4BA1-BC45-87F6759FD368}" presName="compositeNode" presStyleCnt="0">
        <dgm:presLayoutVars>
          <dgm:bulletEnabled val="1"/>
        </dgm:presLayoutVars>
      </dgm:prSet>
      <dgm:spPr/>
    </dgm:pt>
    <dgm:pt modelId="{AE95CEBE-1AD7-41D4-9CEE-5BA77CA8C01E}" type="pres">
      <dgm:prSet presAssocID="{CE11A269-561D-4BA1-BC45-87F6759FD368}" presName="bgRect" presStyleLbl="bgAccFollowNode1" presStyleIdx="1" presStyleCnt="3"/>
      <dgm:spPr>
        <a:xfrm>
          <a:off x="3614737" y="0"/>
          <a:ext cx="3286125" cy="4351338"/>
        </a:xfrm>
        <a:prstGeom prst="rect">
          <a:avLst/>
        </a:prstGeom>
      </dgm:spPr>
    </dgm:pt>
    <dgm:pt modelId="{AFA09309-0DCE-4477-82D3-AAF980A85A37}" type="pres">
      <dgm:prSet presAssocID="{C9DED455-19B5-45BA-AEF1-572CA46E947B}" presName="sibTransNodeCircle" presStyleLbl="alignNode1" presStyleIdx="2" presStyleCnt="6">
        <dgm:presLayoutVars>
          <dgm:chMax val="0"/>
          <dgm:bulletEnabled/>
        </dgm:presLayoutVars>
      </dgm:prSet>
      <dgm:spPr>
        <a:xfrm>
          <a:off x="4605099" y="435133"/>
          <a:ext cx="1305401" cy="1305401"/>
        </a:xfrm>
        <a:prstGeom prst="rect">
          <a:avLst/>
        </a:prstGeom>
      </dgm:spPr>
    </dgm:pt>
    <dgm:pt modelId="{70685E0F-5EC9-4D84-80D5-F2F78DC3CFFC}" type="pres">
      <dgm:prSet presAssocID="{CE11A269-561D-4BA1-BC45-87F6759FD368}" presName="bottomLine" presStyleLbl="alignNode1" presStyleIdx="3" presStyleCnt="6">
        <dgm:presLayoutVars/>
      </dgm:prSet>
      <dgm:spPr/>
    </dgm:pt>
    <dgm:pt modelId="{E8E0C55E-232A-41CA-87BA-45B86ABED6ED}" type="pres">
      <dgm:prSet presAssocID="{CE11A269-561D-4BA1-BC45-87F6759FD368}" presName="nodeText" presStyleLbl="bgAccFollowNode1" presStyleIdx="1" presStyleCnt="3">
        <dgm:presLayoutVars>
          <dgm:bulletEnabled val="1"/>
        </dgm:presLayoutVars>
      </dgm:prSet>
      <dgm:spPr/>
    </dgm:pt>
    <dgm:pt modelId="{556726A2-0416-41E0-99B4-BCA6885784BC}" type="pres">
      <dgm:prSet presAssocID="{C9DED455-19B5-45BA-AEF1-572CA46E947B}" presName="sibTrans" presStyleCnt="0"/>
      <dgm:spPr/>
    </dgm:pt>
    <dgm:pt modelId="{F4C4AEC7-6D64-4C71-ADC5-0F5CC45360C6}" type="pres">
      <dgm:prSet presAssocID="{C2A3EC29-44BC-4E51-92DE-E27BF9CD4489}" presName="compositeNode" presStyleCnt="0">
        <dgm:presLayoutVars>
          <dgm:bulletEnabled val="1"/>
        </dgm:presLayoutVars>
      </dgm:prSet>
      <dgm:spPr/>
    </dgm:pt>
    <dgm:pt modelId="{3AF3868F-681F-4EF9-8B83-F3B0F354A4C4}" type="pres">
      <dgm:prSet presAssocID="{C2A3EC29-44BC-4E51-92DE-E27BF9CD4489}" presName="bgRect" presStyleLbl="bgAccFollowNode1" presStyleIdx="2" presStyleCnt="3"/>
      <dgm:spPr>
        <a:xfrm>
          <a:off x="7229475" y="0"/>
          <a:ext cx="3286125" cy="4351338"/>
        </a:xfrm>
        <a:prstGeom prst="rect">
          <a:avLst/>
        </a:prstGeom>
      </dgm:spPr>
    </dgm:pt>
    <dgm:pt modelId="{9718E67E-2C8C-4093-AB5F-E3BEFAAEA31B}" type="pres">
      <dgm:prSet presAssocID="{10254594-A53F-49FE-B0F2-BC233EE7109F}" presName="sibTransNodeCircle" presStyleLbl="alignNode1" presStyleIdx="4" presStyleCnt="6">
        <dgm:presLayoutVars>
          <dgm:chMax val="0"/>
          <dgm:bulletEnabled/>
        </dgm:presLayoutVars>
      </dgm:prSet>
      <dgm:spPr>
        <a:xfrm>
          <a:off x="8219836" y="435133"/>
          <a:ext cx="1305401" cy="1305401"/>
        </a:xfrm>
        <a:prstGeom prst="rect">
          <a:avLst/>
        </a:prstGeom>
      </dgm:spPr>
    </dgm:pt>
    <dgm:pt modelId="{13CAC05E-7817-4F00-94BF-9DC0F20DF1D8}" type="pres">
      <dgm:prSet presAssocID="{C2A3EC29-44BC-4E51-92DE-E27BF9CD4489}" presName="bottomLine" presStyleLbl="alignNode1" presStyleIdx="5" presStyleCnt="6">
        <dgm:presLayoutVars/>
      </dgm:prSet>
      <dgm:spPr/>
    </dgm:pt>
    <dgm:pt modelId="{90A7E684-CAA3-435E-B654-85F1BA7D2B87}" type="pres">
      <dgm:prSet presAssocID="{C2A3EC29-44BC-4E51-92DE-E27BF9CD4489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2E9E5A02-0CE8-4569-9B67-05EE24CE2438}" srcId="{BB0ECF89-2783-4E78-A209-A16EF114A1AA}" destId="{CE11A269-561D-4BA1-BC45-87F6759FD368}" srcOrd="1" destOrd="0" parTransId="{4A66CBC3-2E89-46E5-B2EA-1705F05E6FDD}" sibTransId="{C9DED455-19B5-45BA-AEF1-572CA46E947B}"/>
    <dgm:cxn modelId="{D2545B17-F0FC-41C0-8AE6-C63C564398B0}" type="presOf" srcId="{CE11A269-561D-4BA1-BC45-87F6759FD368}" destId="{AE95CEBE-1AD7-41D4-9CEE-5BA77CA8C01E}" srcOrd="0" destOrd="0" presId="urn:microsoft.com/office/officeart/2016/7/layout/LinProcess3"/>
    <dgm:cxn modelId="{36884E1A-39D3-4491-AFD6-BCBC6392A59E}" type="presOf" srcId="{CE11A269-561D-4BA1-BC45-87F6759FD368}" destId="{E8E0C55E-232A-41CA-87BA-45B86ABED6ED}" srcOrd="1" destOrd="0" presId="urn:microsoft.com/office/officeart/2016/7/layout/LinProcess3"/>
    <dgm:cxn modelId="{2229DB1B-DE4F-469E-8FA0-07BEC5B5F9D6}" type="presOf" srcId="{10254594-A53F-49FE-B0F2-BC233EE7109F}" destId="{9718E67E-2C8C-4093-AB5F-E3BEFAAEA31B}" srcOrd="0" destOrd="0" presId="urn:microsoft.com/office/officeart/2016/7/layout/LinProcess3"/>
    <dgm:cxn modelId="{0C140A6B-1B4A-4553-81FF-5591D9487696}" type="presOf" srcId="{C2A3EC29-44BC-4E51-92DE-E27BF9CD4489}" destId="{3AF3868F-681F-4EF9-8B83-F3B0F354A4C4}" srcOrd="0" destOrd="0" presId="urn:microsoft.com/office/officeart/2016/7/layout/LinProcess3"/>
    <dgm:cxn modelId="{025C3756-4F90-42F6-B826-13223FDABED0}" type="presOf" srcId="{547F8894-C324-4B84-95BE-A51E4FE0FA16}" destId="{8157E768-0524-44F1-8F00-7DF53576D2D6}" srcOrd="0" destOrd="0" presId="urn:microsoft.com/office/officeart/2016/7/layout/LinProcess3"/>
    <dgm:cxn modelId="{8FB3CA80-DD34-4F68-B118-EAE12645570F}" srcId="{BB0ECF89-2783-4E78-A209-A16EF114A1AA}" destId="{FFB58190-E438-47AF-86F3-FAEC2813ACF1}" srcOrd="0" destOrd="0" parTransId="{A40BCF22-228C-4E6F-A028-7BBDE5C12E5A}" sibTransId="{547F8894-C324-4B84-95BE-A51E4FE0FA16}"/>
    <dgm:cxn modelId="{B49FD08F-C9D7-4FC0-B446-ED9717719A00}" srcId="{BB0ECF89-2783-4E78-A209-A16EF114A1AA}" destId="{C2A3EC29-44BC-4E51-92DE-E27BF9CD4489}" srcOrd="2" destOrd="0" parTransId="{CE6B5045-A42D-4562-9588-2342D0E47934}" sibTransId="{10254594-A53F-49FE-B0F2-BC233EE7109F}"/>
    <dgm:cxn modelId="{469CA3A1-2EC0-458C-B828-8121A2D4750A}" type="presOf" srcId="{BB0ECF89-2783-4E78-A209-A16EF114A1AA}" destId="{ACE795D8-4182-4DF1-B098-DD0AD48044C8}" srcOrd="0" destOrd="0" presId="urn:microsoft.com/office/officeart/2016/7/layout/LinProcess3"/>
    <dgm:cxn modelId="{C8A4ECC3-0B95-497F-8D57-1124DFD9842C}" type="presOf" srcId="{C2A3EC29-44BC-4E51-92DE-E27BF9CD4489}" destId="{90A7E684-CAA3-435E-B654-85F1BA7D2B87}" srcOrd="1" destOrd="0" presId="urn:microsoft.com/office/officeart/2016/7/layout/LinProcess3"/>
    <dgm:cxn modelId="{13094BE1-4993-450F-9A18-CF0E62019EF7}" type="presOf" srcId="{FFB58190-E438-47AF-86F3-FAEC2813ACF1}" destId="{39A872F9-A5B8-4211-9FCD-79722E167124}" srcOrd="0" destOrd="0" presId="urn:microsoft.com/office/officeart/2016/7/layout/LinProcess3"/>
    <dgm:cxn modelId="{8A5C10EE-3A87-49FC-9945-C0118988EF8D}" type="presOf" srcId="{C9DED455-19B5-45BA-AEF1-572CA46E947B}" destId="{AFA09309-0DCE-4477-82D3-AAF980A85A37}" srcOrd="0" destOrd="0" presId="urn:microsoft.com/office/officeart/2016/7/layout/LinProcess3"/>
    <dgm:cxn modelId="{D24113F0-9FAB-4A26-B7AA-17C02606FE1D}" type="presOf" srcId="{FFB58190-E438-47AF-86F3-FAEC2813ACF1}" destId="{3DFCE59B-AEDE-4DE2-8B09-D05F047AB42F}" srcOrd="1" destOrd="0" presId="urn:microsoft.com/office/officeart/2016/7/layout/LinProcess3"/>
    <dgm:cxn modelId="{76481A27-79A5-48E5-BA29-16004448893C}" type="presParOf" srcId="{ACE795D8-4182-4DF1-B098-DD0AD48044C8}" destId="{01457034-7B47-4E8B-B040-E0565D08290C}" srcOrd="0" destOrd="0" presId="urn:microsoft.com/office/officeart/2016/7/layout/LinProcess3"/>
    <dgm:cxn modelId="{86BEA9C1-5DDA-42C2-937D-A7130110FF74}" type="presParOf" srcId="{01457034-7B47-4E8B-B040-E0565D08290C}" destId="{39A872F9-A5B8-4211-9FCD-79722E167124}" srcOrd="0" destOrd="0" presId="urn:microsoft.com/office/officeart/2016/7/layout/LinProcess3"/>
    <dgm:cxn modelId="{7DC5639C-5BDF-4F6D-A737-811AEFB16C12}" type="presParOf" srcId="{01457034-7B47-4E8B-B040-E0565D08290C}" destId="{8157E768-0524-44F1-8F00-7DF53576D2D6}" srcOrd="1" destOrd="0" presId="urn:microsoft.com/office/officeart/2016/7/layout/LinProcess3"/>
    <dgm:cxn modelId="{9BE7A881-53AA-46A4-B4D9-5952CA3DDD83}" type="presParOf" srcId="{01457034-7B47-4E8B-B040-E0565D08290C}" destId="{676D607A-85D2-4EAF-B264-A9D94B61A4FF}" srcOrd="2" destOrd="0" presId="urn:microsoft.com/office/officeart/2016/7/layout/LinProcess3"/>
    <dgm:cxn modelId="{3CDC6E8B-95DF-4144-9A43-8F1F01D9B5EA}" type="presParOf" srcId="{01457034-7B47-4E8B-B040-E0565D08290C}" destId="{3DFCE59B-AEDE-4DE2-8B09-D05F047AB42F}" srcOrd="3" destOrd="0" presId="urn:microsoft.com/office/officeart/2016/7/layout/LinProcess3"/>
    <dgm:cxn modelId="{050D0D46-967C-45EE-A82A-AD10E04485C1}" type="presParOf" srcId="{ACE795D8-4182-4DF1-B098-DD0AD48044C8}" destId="{AD65492C-54BB-4101-B1E0-86F57716A25E}" srcOrd="1" destOrd="0" presId="urn:microsoft.com/office/officeart/2016/7/layout/LinProcess3"/>
    <dgm:cxn modelId="{C5C3B0C4-18DC-4916-ABAF-6A287C00BAA9}" type="presParOf" srcId="{ACE795D8-4182-4DF1-B098-DD0AD48044C8}" destId="{9A0277E3-55B2-4FAA-BDD3-FFC27311B05B}" srcOrd="2" destOrd="0" presId="urn:microsoft.com/office/officeart/2016/7/layout/LinProcess3"/>
    <dgm:cxn modelId="{FA398688-6697-4B8B-A789-FF729FC50671}" type="presParOf" srcId="{9A0277E3-55B2-4FAA-BDD3-FFC27311B05B}" destId="{AE95CEBE-1AD7-41D4-9CEE-5BA77CA8C01E}" srcOrd="0" destOrd="0" presId="urn:microsoft.com/office/officeart/2016/7/layout/LinProcess3"/>
    <dgm:cxn modelId="{67EE8417-B6AF-43C7-AA8C-3B90AB6AE1FE}" type="presParOf" srcId="{9A0277E3-55B2-4FAA-BDD3-FFC27311B05B}" destId="{AFA09309-0DCE-4477-82D3-AAF980A85A37}" srcOrd="1" destOrd="0" presId="urn:microsoft.com/office/officeart/2016/7/layout/LinProcess3"/>
    <dgm:cxn modelId="{5CE89ECF-B3C2-499B-BBDE-19538F56547F}" type="presParOf" srcId="{9A0277E3-55B2-4FAA-BDD3-FFC27311B05B}" destId="{70685E0F-5EC9-4D84-80D5-F2F78DC3CFFC}" srcOrd="2" destOrd="0" presId="urn:microsoft.com/office/officeart/2016/7/layout/LinProcess3"/>
    <dgm:cxn modelId="{D77D220A-12C7-4499-9660-B4B666A87129}" type="presParOf" srcId="{9A0277E3-55B2-4FAA-BDD3-FFC27311B05B}" destId="{E8E0C55E-232A-41CA-87BA-45B86ABED6ED}" srcOrd="3" destOrd="0" presId="urn:microsoft.com/office/officeart/2016/7/layout/LinProcess3"/>
    <dgm:cxn modelId="{F3EEB326-7683-4D4B-BE0D-D7CC3EE67CB3}" type="presParOf" srcId="{ACE795D8-4182-4DF1-B098-DD0AD48044C8}" destId="{556726A2-0416-41E0-99B4-BCA6885784BC}" srcOrd="3" destOrd="0" presId="urn:microsoft.com/office/officeart/2016/7/layout/LinProcess3"/>
    <dgm:cxn modelId="{1694C3CA-CE7E-4D7A-B769-94D0C473B6D9}" type="presParOf" srcId="{ACE795D8-4182-4DF1-B098-DD0AD48044C8}" destId="{F4C4AEC7-6D64-4C71-ADC5-0F5CC45360C6}" srcOrd="4" destOrd="0" presId="urn:microsoft.com/office/officeart/2016/7/layout/LinProcess3"/>
    <dgm:cxn modelId="{01DA811B-E595-4B26-916D-A5B9420780B1}" type="presParOf" srcId="{F4C4AEC7-6D64-4C71-ADC5-0F5CC45360C6}" destId="{3AF3868F-681F-4EF9-8B83-F3B0F354A4C4}" srcOrd="0" destOrd="0" presId="urn:microsoft.com/office/officeart/2016/7/layout/LinProcess3"/>
    <dgm:cxn modelId="{65C50157-4E89-44E0-ADFE-2CDCD946EC0C}" type="presParOf" srcId="{F4C4AEC7-6D64-4C71-ADC5-0F5CC45360C6}" destId="{9718E67E-2C8C-4093-AB5F-E3BEFAAEA31B}" srcOrd="1" destOrd="0" presId="urn:microsoft.com/office/officeart/2016/7/layout/LinProcess3"/>
    <dgm:cxn modelId="{03312845-43B9-45C8-960A-3A8CADC652DB}" type="presParOf" srcId="{F4C4AEC7-6D64-4C71-ADC5-0F5CC45360C6}" destId="{13CAC05E-7817-4F00-94BF-9DC0F20DF1D8}" srcOrd="2" destOrd="0" presId="urn:microsoft.com/office/officeart/2016/7/layout/LinProcess3"/>
    <dgm:cxn modelId="{D7A81CCE-E542-4242-8542-3C297BE2D6C9}" type="presParOf" srcId="{F4C4AEC7-6D64-4C71-ADC5-0F5CC45360C6}" destId="{90A7E684-CAA3-435E-B654-85F1BA7D2B87}" srcOrd="3" destOrd="0" presId="urn:microsoft.com/office/officeart/2016/7/layout/Lin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EFDD61-8EEE-45E1-ACD1-7030DD117923}">
      <dsp:nvSpPr>
        <dsp:cNvPr id="0" name=""/>
        <dsp:cNvSpPr/>
      </dsp:nvSpPr>
      <dsp:spPr>
        <a:xfrm rot="5400000">
          <a:off x="2811924" y="621526"/>
          <a:ext cx="1846791" cy="160670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Ask for Guidance and Input</a:t>
          </a:r>
          <a:endParaRPr lang="en-US" sz="1500" kern="1200" dirty="0"/>
        </a:p>
      </dsp:txBody>
      <dsp:txXfrm rot="-5400000">
        <a:off x="3182344" y="789277"/>
        <a:ext cx="1105950" cy="1271207"/>
      </dsp:txXfrm>
    </dsp:sp>
    <dsp:sp modelId="{4D286E88-1D1A-491D-B4B8-892311E33BBF}">
      <dsp:nvSpPr>
        <dsp:cNvPr id="0" name=""/>
        <dsp:cNvSpPr/>
      </dsp:nvSpPr>
      <dsp:spPr>
        <a:xfrm>
          <a:off x="4587430" y="870843"/>
          <a:ext cx="2061019" cy="1108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06191-BEEC-4CD6-862F-5940589BF2C5}">
      <dsp:nvSpPr>
        <dsp:cNvPr id="0" name=""/>
        <dsp:cNvSpPr/>
      </dsp:nvSpPr>
      <dsp:spPr>
        <a:xfrm rot="5400000">
          <a:off x="1076679" y="621526"/>
          <a:ext cx="1846791" cy="1606708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Seek Growth Opportunities and Career Advancement</a:t>
          </a:r>
          <a:endParaRPr lang="en-US" sz="1500" kern="1200" dirty="0"/>
        </a:p>
      </dsp:txBody>
      <dsp:txXfrm rot="-5400000">
        <a:off x="1447099" y="789277"/>
        <a:ext cx="1105950" cy="1271207"/>
      </dsp:txXfrm>
    </dsp:sp>
    <dsp:sp modelId="{40EDAE28-4A9E-4FDE-9ADD-364B97A097D7}">
      <dsp:nvSpPr>
        <dsp:cNvPr id="0" name=""/>
        <dsp:cNvSpPr/>
      </dsp:nvSpPr>
      <dsp:spPr>
        <a:xfrm rot="5400000">
          <a:off x="1940978" y="2189083"/>
          <a:ext cx="1846791" cy="1606708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Clarify Priorities and Expectations</a:t>
          </a:r>
          <a:endParaRPr lang="en-US" sz="1500" kern="1200" dirty="0"/>
        </a:p>
      </dsp:txBody>
      <dsp:txXfrm rot="-5400000">
        <a:off x="2311398" y="2356834"/>
        <a:ext cx="1105950" cy="1271207"/>
      </dsp:txXfrm>
    </dsp:sp>
    <dsp:sp modelId="{5E4FFEF4-4562-454C-A152-C677F880AD5A}">
      <dsp:nvSpPr>
        <dsp:cNvPr id="0" name=""/>
        <dsp:cNvSpPr/>
      </dsp:nvSpPr>
      <dsp:spPr>
        <a:xfrm>
          <a:off x="0" y="2438399"/>
          <a:ext cx="1994535" cy="1108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37FF03-B4BE-4502-83DD-32CFA5B53927}">
      <dsp:nvSpPr>
        <dsp:cNvPr id="0" name=""/>
        <dsp:cNvSpPr/>
      </dsp:nvSpPr>
      <dsp:spPr>
        <a:xfrm rot="5400000">
          <a:off x="3676223" y="2189083"/>
          <a:ext cx="1846791" cy="160670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Get Feedback on Your Performance</a:t>
          </a:r>
          <a:endParaRPr lang="en-US" sz="1600" kern="1200" dirty="0"/>
        </a:p>
      </dsp:txBody>
      <dsp:txXfrm rot="-5400000">
        <a:off x="4046643" y="2356834"/>
        <a:ext cx="1105950" cy="1271207"/>
      </dsp:txXfrm>
    </dsp:sp>
    <dsp:sp modelId="{643C7B1A-3E2D-4DCE-B752-1C928C93C811}">
      <dsp:nvSpPr>
        <dsp:cNvPr id="0" name=""/>
        <dsp:cNvSpPr/>
      </dsp:nvSpPr>
      <dsp:spPr>
        <a:xfrm rot="5400000">
          <a:off x="2811924" y="3756639"/>
          <a:ext cx="1846791" cy="1606708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Align with the Organization and Its Strategy</a:t>
          </a:r>
          <a:endParaRPr lang="en-US" sz="1500" kern="1200" dirty="0"/>
        </a:p>
      </dsp:txBody>
      <dsp:txXfrm rot="-5400000">
        <a:off x="3182344" y="3924390"/>
        <a:ext cx="1105950" cy="1271207"/>
      </dsp:txXfrm>
    </dsp:sp>
    <dsp:sp modelId="{CF8579E8-073C-4F3A-8E55-A298E9166E82}">
      <dsp:nvSpPr>
        <dsp:cNvPr id="0" name=""/>
        <dsp:cNvSpPr/>
      </dsp:nvSpPr>
      <dsp:spPr>
        <a:xfrm>
          <a:off x="4587430" y="4005956"/>
          <a:ext cx="2061019" cy="1108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3D9350-96D3-4CC5-A956-65985CAAE265}">
      <dsp:nvSpPr>
        <dsp:cNvPr id="0" name=""/>
        <dsp:cNvSpPr/>
      </dsp:nvSpPr>
      <dsp:spPr>
        <a:xfrm rot="5400000">
          <a:off x="1076679" y="3756639"/>
          <a:ext cx="1846791" cy="160670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Build a Relationship</a:t>
          </a:r>
          <a:endParaRPr lang="en-US" sz="1700" kern="1200" dirty="0"/>
        </a:p>
      </dsp:txBody>
      <dsp:txXfrm rot="-5400000">
        <a:off x="1447099" y="3924390"/>
        <a:ext cx="1105950" cy="12712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872F9-A5B8-4211-9FCD-79722E167124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Question 1</a:t>
          </a:r>
          <a:br>
            <a:rPr lang="en-US" sz="1600" kern="1200" dirty="0">
              <a:solidFill>
                <a:schemeClr val="bg1"/>
              </a:solidFill>
            </a:rPr>
          </a:br>
          <a:r>
            <a:rPr lang="en-US" sz="1600" kern="1200" dirty="0">
              <a:solidFill>
                <a:schemeClr val="bg1"/>
              </a:solidFill>
            </a:rPr>
            <a:t>I am having some challenges and struggles with X. Can you help me think about how to navigate and address X successfully?</a:t>
          </a:r>
          <a:endParaRPr lang="en-US" sz="1600" kern="1200" noProof="1">
            <a:solidFill>
              <a:schemeClr val="bg1"/>
            </a:solidFill>
          </a:endParaRPr>
        </a:p>
      </dsp:txBody>
      <dsp:txXfrm>
        <a:off x="0" y="1653508"/>
        <a:ext cx="3286125" cy="2610802"/>
      </dsp:txXfrm>
    </dsp:sp>
    <dsp:sp modelId="{8157E768-0524-44F1-8F00-7DF53576D2D6}">
      <dsp:nvSpPr>
        <dsp:cNvPr id="0" name=""/>
        <dsp:cNvSpPr/>
      </dsp:nvSpPr>
      <dsp:spPr>
        <a:xfrm>
          <a:off x="990361" y="435133"/>
          <a:ext cx="1305401" cy="1305401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990361" y="435133"/>
        <a:ext cx="1305401" cy="1305401"/>
      </dsp:txXfrm>
    </dsp:sp>
    <dsp:sp modelId="{676D607A-85D2-4EAF-B264-A9D94B61A4FF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5CEBE-1AD7-41D4-9CEE-5BA77CA8C01E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2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Could you suggest any ideas and thoughts around how I could get more support (people, time, funding) to help with Y?</a:t>
          </a:r>
          <a:endParaRPr lang="en-US" sz="1600" kern="1200" noProof="1">
            <a:solidFill>
              <a:srgbClr val="FFFFFF"/>
            </a:solidFill>
            <a:latin typeface="Calibri"/>
            <a:ea typeface="+mn-ea"/>
            <a:cs typeface="+mn-cs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3614737" y="1653508"/>
        <a:ext cx="3286125" cy="2610802"/>
      </dsp:txXfrm>
    </dsp:sp>
    <dsp:sp modelId="{AFA09309-0DCE-4477-82D3-AAF980A85A37}">
      <dsp:nvSpPr>
        <dsp:cNvPr id="0" name=""/>
        <dsp:cNvSpPr/>
      </dsp:nvSpPr>
      <dsp:spPr>
        <a:xfrm>
          <a:off x="4605099" y="435133"/>
          <a:ext cx="1305401" cy="1305401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4605099" y="435133"/>
        <a:ext cx="1305401" cy="1305401"/>
      </dsp:txXfrm>
    </dsp:sp>
    <dsp:sp modelId="{70685E0F-5EC9-4D84-80D5-F2F78DC3CFFC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3868F-681F-4EF9-8B83-F3B0F354A4C4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3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What do you think of my idea Z? Do you have any suggestions for how to improve it? Or, might you have an alternative idea I should consider?</a:t>
          </a:r>
        </a:p>
      </dsp:txBody>
      <dsp:txXfrm>
        <a:off x="7229475" y="1653508"/>
        <a:ext cx="3286125" cy="2610802"/>
      </dsp:txXfrm>
    </dsp:sp>
    <dsp:sp modelId="{9718E67E-2C8C-4093-AB5F-E3BEFAAEA31B}">
      <dsp:nvSpPr>
        <dsp:cNvPr id="0" name=""/>
        <dsp:cNvSpPr/>
      </dsp:nvSpPr>
      <dsp:spPr>
        <a:xfrm>
          <a:off x="8219836" y="435133"/>
          <a:ext cx="1305401" cy="1305401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8219836" y="435133"/>
        <a:ext cx="1305401" cy="1305401"/>
      </dsp:txXfrm>
    </dsp:sp>
    <dsp:sp modelId="{13CAC05E-7817-4F00-94BF-9DC0F20DF1D8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872F9-A5B8-4211-9FCD-79722E167124}">
      <dsp:nvSpPr>
        <dsp:cNvPr id="0" name=""/>
        <dsp:cNvSpPr/>
      </dsp:nvSpPr>
      <dsp:spPr>
        <a:xfrm>
          <a:off x="1" y="958943"/>
          <a:ext cx="2444055" cy="3421677"/>
        </a:xfrm>
        <a:prstGeom prst="rect">
          <a:avLst/>
        </a:prstGeom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Question 1</a:t>
          </a:r>
          <a:br>
            <a:rPr lang="en-US" sz="1600" kern="1200" dirty="0">
              <a:solidFill>
                <a:schemeClr val="bg1"/>
              </a:solidFill>
            </a:rPr>
          </a:br>
          <a:r>
            <a:rPr lang="en-US" sz="1600" kern="1200" dirty="0">
              <a:solidFill>
                <a:schemeClr val="bg1"/>
              </a:solidFill>
            </a:rPr>
            <a:t>Given what is on my plate, what should I be prioritizing right now, and can you help me understand why?</a:t>
          </a:r>
          <a:endParaRPr lang="en-US" sz="1600" kern="1200" noProof="1">
            <a:solidFill>
              <a:schemeClr val="bg1"/>
            </a:solidFill>
          </a:endParaRPr>
        </a:p>
      </dsp:txBody>
      <dsp:txXfrm>
        <a:off x="1" y="2259180"/>
        <a:ext cx="2444055" cy="2053006"/>
      </dsp:txXfrm>
    </dsp:sp>
    <dsp:sp modelId="{8157E768-0524-44F1-8F00-7DF53576D2D6}">
      <dsp:nvSpPr>
        <dsp:cNvPr id="0" name=""/>
        <dsp:cNvSpPr/>
      </dsp:nvSpPr>
      <dsp:spPr>
        <a:xfrm>
          <a:off x="711856" y="1301110"/>
          <a:ext cx="1026503" cy="1026503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711856" y="1301110"/>
        <a:ext cx="1026503" cy="1026503"/>
      </dsp:txXfrm>
    </dsp:sp>
    <dsp:sp modelId="{676D607A-85D2-4EAF-B264-A9D94B61A4FF}">
      <dsp:nvSpPr>
        <dsp:cNvPr id="0" name=""/>
        <dsp:cNvSpPr/>
      </dsp:nvSpPr>
      <dsp:spPr>
        <a:xfrm>
          <a:off x="3080" y="4380548"/>
          <a:ext cx="244405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5CEBE-1AD7-41D4-9CEE-5BA77CA8C01E}">
      <dsp:nvSpPr>
        <dsp:cNvPr id="0" name=""/>
        <dsp:cNvSpPr/>
      </dsp:nvSpPr>
      <dsp:spPr>
        <a:xfrm>
          <a:off x="2691541" y="958943"/>
          <a:ext cx="2444055" cy="3421677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2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As you review my workload, am I taking on the right projects and tasks?</a:t>
          </a:r>
        </a:p>
      </dsp:txBody>
      <dsp:txXfrm>
        <a:off x="2691541" y="2259180"/>
        <a:ext cx="2444055" cy="2053006"/>
      </dsp:txXfrm>
    </dsp:sp>
    <dsp:sp modelId="{AFA09309-0DCE-4477-82D3-AAF980A85A37}">
      <dsp:nvSpPr>
        <dsp:cNvPr id="0" name=""/>
        <dsp:cNvSpPr/>
      </dsp:nvSpPr>
      <dsp:spPr>
        <a:xfrm>
          <a:off x="3400317" y="1301110"/>
          <a:ext cx="1026503" cy="1026503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3400317" y="1301110"/>
        <a:ext cx="1026503" cy="1026503"/>
      </dsp:txXfrm>
    </dsp:sp>
    <dsp:sp modelId="{70685E0F-5EC9-4D84-80D5-F2F78DC3CFFC}">
      <dsp:nvSpPr>
        <dsp:cNvPr id="0" name=""/>
        <dsp:cNvSpPr/>
      </dsp:nvSpPr>
      <dsp:spPr>
        <a:xfrm>
          <a:off x="2691541" y="4380548"/>
          <a:ext cx="244405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3868F-681F-4EF9-8B83-F3B0F354A4C4}">
      <dsp:nvSpPr>
        <dsp:cNvPr id="0" name=""/>
        <dsp:cNvSpPr/>
      </dsp:nvSpPr>
      <dsp:spPr>
        <a:xfrm>
          <a:off x="5380002" y="958943"/>
          <a:ext cx="2444055" cy="3421677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3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Am I on track for meeting my goals and your expectations from your perspective? Is any refocusing necessary?</a:t>
          </a:r>
        </a:p>
      </dsp:txBody>
      <dsp:txXfrm>
        <a:off x="5380002" y="2259180"/>
        <a:ext cx="2444055" cy="2053006"/>
      </dsp:txXfrm>
    </dsp:sp>
    <dsp:sp modelId="{9718E67E-2C8C-4093-AB5F-E3BEFAAEA31B}">
      <dsp:nvSpPr>
        <dsp:cNvPr id="0" name=""/>
        <dsp:cNvSpPr/>
      </dsp:nvSpPr>
      <dsp:spPr>
        <a:xfrm>
          <a:off x="6088778" y="1301110"/>
          <a:ext cx="1026503" cy="1026503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6088778" y="1301110"/>
        <a:ext cx="1026503" cy="1026503"/>
      </dsp:txXfrm>
    </dsp:sp>
    <dsp:sp modelId="{13CAC05E-7817-4F00-94BF-9DC0F20DF1D8}">
      <dsp:nvSpPr>
        <dsp:cNvPr id="0" name=""/>
        <dsp:cNvSpPr/>
      </dsp:nvSpPr>
      <dsp:spPr>
        <a:xfrm>
          <a:off x="5380002" y="4380548"/>
          <a:ext cx="2444055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0F140-8291-48CB-92E9-2B2F8C0525F6}">
      <dsp:nvSpPr>
        <dsp:cNvPr id="0" name=""/>
        <dsp:cNvSpPr/>
      </dsp:nvSpPr>
      <dsp:spPr>
        <a:xfrm>
          <a:off x="8068463" y="958943"/>
          <a:ext cx="2444055" cy="3421677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4</a:t>
          </a:r>
          <a:b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Is there any context I might be missing about the projects I am working on? For Ex, what is the reasoning for doing project X? </a:t>
          </a:r>
          <a:endParaRPr lang="en-US" sz="2000" kern="120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8068463" y="2259180"/>
        <a:ext cx="2444055" cy="2053006"/>
      </dsp:txXfrm>
    </dsp:sp>
    <dsp:sp modelId="{01E9D865-E447-4E05-9819-48E0C70DA2E8}">
      <dsp:nvSpPr>
        <dsp:cNvPr id="0" name=""/>
        <dsp:cNvSpPr/>
      </dsp:nvSpPr>
      <dsp:spPr>
        <a:xfrm>
          <a:off x="8777239" y="1301110"/>
          <a:ext cx="1026503" cy="1026503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8777239" y="1301110"/>
        <a:ext cx="1026503" cy="1026503"/>
      </dsp:txXfrm>
    </dsp:sp>
    <dsp:sp modelId="{06D11141-E63C-4C1F-A455-87EBBCD704C5}">
      <dsp:nvSpPr>
        <dsp:cNvPr id="0" name=""/>
        <dsp:cNvSpPr/>
      </dsp:nvSpPr>
      <dsp:spPr>
        <a:xfrm>
          <a:off x="8068463" y="4380548"/>
          <a:ext cx="2444055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872F9-A5B8-4211-9FCD-79722E167124}">
      <dsp:nvSpPr>
        <dsp:cNvPr id="0" name=""/>
        <dsp:cNvSpPr/>
      </dsp:nvSpPr>
      <dsp:spPr>
        <a:xfrm>
          <a:off x="1" y="958943"/>
          <a:ext cx="2444055" cy="3421677"/>
        </a:xfrm>
        <a:prstGeom prst="rect">
          <a:avLst/>
        </a:prstGeom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Question 1</a:t>
          </a:r>
          <a:br>
            <a:rPr lang="en-US" sz="1600" kern="1200" dirty="0">
              <a:solidFill>
                <a:schemeClr val="bg1"/>
              </a:solidFill>
            </a:rPr>
          </a:br>
          <a:r>
            <a:rPr lang="en-US" sz="1500" kern="1200" dirty="0">
              <a:solidFill>
                <a:schemeClr val="bg1"/>
              </a:solidFill>
            </a:rPr>
            <a:t>What is going on further up the tree (or in other parts of the organization) that would be helpful for me to know as I work on my key tasks?</a:t>
          </a:r>
          <a:endParaRPr lang="en-US" sz="1500" kern="1200" noProof="1">
            <a:solidFill>
              <a:schemeClr val="bg1"/>
            </a:solidFill>
          </a:endParaRPr>
        </a:p>
      </dsp:txBody>
      <dsp:txXfrm>
        <a:off x="1" y="2259180"/>
        <a:ext cx="2444055" cy="2053006"/>
      </dsp:txXfrm>
    </dsp:sp>
    <dsp:sp modelId="{8157E768-0524-44F1-8F00-7DF53576D2D6}">
      <dsp:nvSpPr>
        <dsp:cNvPr id="0" name=""/>
        <dsp:cNvSpPr/>
      </dsp:nvSpPr>
      <dsp:spPr>
        <a:xfrm>
          <a:off x="711856" y="1301110"/>
          <a:ext cx="1026503" cy="1026503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711856" y="1301110"/>
        <a:ext cx="1026503" cy="1026503"/>
      </dsp:txXfrm>
    </dsp:sp>
    <dsp:sp modelId="{676D607A-85D2-4EAF-B264-A9D94B61A4FF}">
      <dsp:nvSpPr>
        <dsp:cNvPr id="0" name=""/>
        <dsp:cNvSpPr/>
      </dsp:nvSpPr>
      <dsp:spPr>
        <a:xfrm>
          <a:off x="3080" y="4380548"/>
          <a:ext cx="244405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5CEBE-1AD7-41D4-9CEE-5BA77CA8C01E}">
      <dsp:nvSpPr>
        <dsp:cNvPr id="0" name=""/>
        <dsp:cNvSpPr/>
      </dsp:nvSpPr>
      <dsp:spPr>
        <a:xfrm>
          <a:off x="2691541" y="958943"/>
          <a:ext cx="2444055" cy="3421677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2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5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To better help me understand the big picture, how does the work I’m doing or the assignment you just gave me fit into the broader goals and strategy?</a:t>
          </a:r>
        </a:p>
      </dsp:txBody>
      <dsp:txXfrm>
        <a:off x="2691541" y="2259180"/>
        <a:ext cx="2444055" cy="2053006"/>
      </dsp:txXfrm>
    </dsp:sp>
    <dsp:sp modelId="{AFA09309-0DCE-4477-82D3-AAF980A85A37}">
      <dsp:nvSpPr>
        <dsp:cNvPr id="0" name=""/>
        <dsp:cNvSpPr/>
      </dsp:nvSpPr>
      <dsp:spPr>
        <a:xfrm>
          <a:off x="3400317" y="1301110"/>
          <a:ext cx="1026503" cy="1026503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3400317" y="1301110"/>
        <a:ext cx="1026503" cy="1026503"/>
      </dsp:txXfrm>
    </dsp:sp>
    <dsp:sp modelId="{70685E0F-5EC9-4D84-80D5-F2F78DC3CFFC}">
      <dsp:nvSpPr>
        <dsp:cNvPr id="0" name=""/>
        <dsp:cNvSpPr/>
      </dsp:nvSpPr>
      <dsp:spPr>
        <a:xfrm>
          <a:off x="2691541" y="4380548"/>
          <a:ext cx="244405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3868F-681F-4EF9-8B83-F3B0F354A4C4}">
      <dsp:nvSpPr>
        <dsp:cNvPr id="0" name=""/>
        <dsp:cNvSpPr/>
      </dsp:nvSpPr>
      <dsp:spPr>
        <a:xfrm>
          <a:off x="5380002" y="958943"/>
          <a:ext cx="2444055" cy="3421677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3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5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Is there anything that the management is working on that you think I should know about at present given its potential impact on my role?</a:t>
          </a:r>
        </a:p>
      </dsp:txBody>
      <dsp:txXfrm>
        <a:off x="5380002" y="2259180"/>
        <a:ext cx="2444055" cy="2053006"/>
      </dsp:txXfrm>
    </dsp:sp>
    <dsp:sp modelId="{9718E67E-2C8C-4093-AB5F-E3BEFAAEA31B}">
      <dsp:nvSpPr>
        <dsp:cNvPr id="0" name=""/>
        <dsp:cNvSpPr/>
      </dsp:nvSpPr>
      <dsp:spPr>
        <a:xfrm>
          <a:off x="6088778" y="1301110"/>
          <a:ext cx="1026503" cy="1026503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6088778" y="1301110"/>
        <a:ext cx="1026503" cy="1026503"/>
      </dsp:txXfrm>
    </dsp:sp>
    <dsp:sp modelId="{13CAC05E-7817-4F00-94BF-9DC0F20DF1D8}">
      <dsp:nvSpPr>
        <dsp:cNvPr id="0" name=""/>
        <dsp:cNvSpPr/>
      </dsp:nvSpPr>
      <dsp:spPr>
        <a:xfrm>
          <a:off x="5380002" y="4380548"/>
          <a:ext cx="2444055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0F140-8291-48CB-92E9-2B2F8C0525F6}">
      <dsp:nvSpPr>
        <dsp:cNvPr id="0" name=""/>
        <dsp:cNvSpPr/>
      </dsp:nvSpPr>
      <dsp:spPr>
        <a:xfrm>
          <a:off x="8068463" y="958943"/>
          <a:ext cx="2444055" cy="3421677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4</a:t>
          </a:r>
          <a:b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5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What is new in our strategic priorities as a company that you feel I should know about, if anything?</a:t>
          </a:r>
        </a:p>
      </dsp:txBody>
      <dsp:txXfrm>
        <a:off x="8068463" y="2259180"/>
        <a:ext cx="2444055" cy="2053006"/>
      </dsp:txXfrm>
    </dsp:sp>
    <dsp:sp modelId="{01E9D865-E447-4E05-9819-48E0C70DA2E8}">
      <dsp:nvSpPr>
        <dsp:cNvPr id="0" name=""/>
        <dsp:cNvSpPr/>
      </dsp:nvSpPr>
      <dsp:spPr>
        <a:xfrm>
          <a:off x="8777239" y="1301110"/>
          <a:ext cx="1026503" cy="1026503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8777239" y="1301110"/>
        <a:ext cx="1026503" cy="1026503"/>
      </dsp:txXfrm>
    </dsp:sp>
    <dsp:sp modelId="{06D11141-E63C-4C1F-A455-87EBBCD704C5}">
      <dsp:nvSpPr>
        <dsp:cNvPr id="0" name=""/>
        <dsp:cNvSpPr/>
      </dsp:nvSpPr>
      <dsp:spPr>
        <a:xfrm>
          <a:off x="8068463" y="4380548"/>
          <a:ext cx="2444055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872F9-A5B8-4211-9FCD-79722E167124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Question 1</a:t>
          </a:r>
          <a:br>
            <a:rPr lang="en-US" sz="1600" kern="1200" dirty="0">
              <a:solidFill>
                <a:schemeClr val="bg1"/>
              </a:solidFill>
            </a:rPr>
          </a:br>
          <a:r>
            <a:rPr lang="en-US" sz="1600" kern="1200" dirty="0">
              <a:solidFill>
                <a:schemeClr val="bg1"/>
              </a:solidFill>
            </a:rPr>
            <a:t>I would value your counsel. What can I do to prepare myself for greater opportunities or to pursue X interest of mine?</a:t>
          </a:r>
          <a:endParaRPr lang="en-US" sz="1600" kern="1200" noProof="1">
            <a:solidFill>
              <a:schemeClr val="bg1"/>
            </a:solidFill>
          </a:endParaRPr>
        </a:p>
      </dsp:txBody>
      <dsp:txXfrm>
        <a:off x="0" y="1653508"/>
        <a:ext cx="3286125" cy="2610802"/>
      </dsp:txXfrm>
    </dsp:sp>
    <dsp:sp modelId="{8157E768-0524-44F1-8F00-7DF53576D2D6}">
      <dsp:nvSpPr>
        <dsp:cNvPr id="0" name=""/>
        <dsp:cNvSpPr/>
      </dsp:nvSpPr>
      <dsp:spPr>
        <a:xfrm>
          <a:off x="990361" y="435133"/>
          <a:ext cx="1305401" cy="1305401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990361" y="435133"/>
        <a:ext cx="1305401" cy="1305401"/>
      </dsp:txXfrm>
    </dsp:sp>
    <dsp:sp modelId="{676D607A-85D2-4EAF-B264-A9D94B61A4FF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5CEBE-1AD7-41D4-9CEE-5BA77CA8C01E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2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As you reflect on where the organization is going, do you have any thoughts on how I should improve and develop to best align?</a:t>
          </a:r>
        </a:p>
      </dsp:txBody>
      <dsp:txXfrm>
        <a:off x="3614737" y="1653508"/>
        <a:ext cx="3286125" cy="2610802"/>
      </dsp:txXfrm>
    </dsp:sp>
    <dsp:sp modelId="{AFA09309-0DCE-4477-82D3-AAF980A85A37}">
      <dsp:nvSpPr>
        <dsp:cNvPr id="0" name=""/>
        <dsp:cNvSpPr/>
      </dsp:nvSpPr>
      <dsp:spPr>
        <a:xfrm>
          <a:off x="4605099" y="435133"/>
          <a:ext cx="1305401" cy="1305401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4605099" y="435133"/>
        <a:ext cx="1305401" cy="1305401"/>
      </dsp:txXfrm>
    </dsp:sp>
    <dsp:sp modelId="{70685E0F-5EC9-4D84-80D5-F2F78DC3CFFC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3868F-681F-4EF9-8B83-F3B0F354A4C4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3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What strengths do you think I have and how might they be helpful in the future?</a:t>
          </a:r>
        </a:p>
      </dsp:txBody>
      <dsp:txXfrm>
        <a:off x="7229475" y="1653508"/>
        <a:ext cx="3286125" cy="2610802"/>
      </dsp:txXfrm>
    </dsp:sp>
    <dsp:sp modelId="{9718E67E-2C8C-4093-AB5F-E3BEFAAEA31B}">
      <dsp:nvSpPr>
        <dsp:cNvPr id="0" name=""/>
        <dsp:cNvSpPr/>
      </dsp:nvSpPr>
      <dsp:spPr>
        <a:xfrm>
          <a:off x="8219836" y="435133"/>
          <a:ext cx="1305401" cy="1305401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8219836" y="435133"/>
        <a:ext cx="1305401" cy="1305401"/>
      </dsp:txXfrm>
    </dsp:sp>
    <dsp:sp modelId="{13CAC05E-7817-4F00-94BF-9DC0F20DF1D8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872F9-A5B8-4211-9FCD-79722E167124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Question 4</a:t>
          </a:r>
          <a:br>
            <a:rPr lang="en-US" sz="1600" kern="1200" dirty="0">
              <a:solidFill>
                <a:schemeClr val="bg1"/>
              </a:solidFill>
            </a:rPr>
          </a:br>
          <a:r>
            <a:rPr lang="en-US" sz="1600" kern="1200" dirty="0">
              <a:solidFill>
                <a:schemeClr val="bg1"/>
              </a:solidFill>
            </a:rPr>
            <a:t>From your perspective, what should I be targeting as my next career move and why do you recommend that position?</a:t>
          </a:r>
          <a:endParaRPr lang="en-US" sz="1600" kern="1200" noProof="1">
            <a:solidFill>
              <a:schemeClr val="bg1"/>
            </a:solidFill>
          </a:endParaRPr>
        </a:p>
      </dsp:txBody>
      <dsp:txXfrm>
        <a:off x="0" y="1653508"/>
        <a:ext cx="3286125" cy="2610802"/>
      </dsp:txXfrm>
    </dsp:sp>
    <dsp:sp modelId="{8157E768-0524-44F1-8F00-7DF53576D2D6}">
      <dsp:nvSpPr>
        <dsp:cNvPr id="0" name=""/>
        <dsp:cNvSpPr/>
      </dsp:nvSpPr>
      <dsp:spPr>
        <a:xfrm>
          <a:off x="990361" y="435133"/>
          <a:ext cx="1305401" cy="1305401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990361" y="435133"/>
        <a:ext cx="1305401" cy="1305401"/>
      </dsp:txXfrm>
    </dsp:sp>
    <dsp:sp modelId="{676D607A-85D2-4EAF-B264-A9D94B61A4FF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5CEBE-1AD7-41D4-9CEE-5BA77CA8C01E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5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How can we make sure that my skillset is put to the best use to support the team and the organization?</a:t>
          </a:r>
        </a:p>
      </dsp:txBody>
      <dsp:txXfrm>
        <a:off x="3614737" y="1653508"/>
        <a:ext cx="3286125" cy="2610802"/>
      </dsp:txXfrm>
    </dsp:sp>
    <dsp:sp modelId="{AFA09309-0DCE-4477-82D3-AAF980A85A37}">
      <dsp:nvSpPr>
        <dsp:cNvPr id="0" name=""/>
        <dsp:cNvSpPr/>
      </dsp:nvSpPr>
      <dsp:spPr>
        <a:xfrm>
          <a:off x="4605099" y="435133"/>
          <a:ext cx="1305401" cy="1305401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4605099" y="435133"/>
        <a:ext cx="1305401" cy="1305401"/>
      </dsp:txXfrm>
    </dsp:sp>
    <dsp:sp modelId="{70685E0F-5EC9-4D84-80D5-F2F78DC3CFFC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3868F-681F-4EF9-8B83-F3B0F354A4C4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6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How can we make sure that my full potential is achieved?</a:t>
          </a:r>
        </a:p>
      </dsp:txBody>
      <dsp:txXfrm>
        <a:off x="7229475" y="1653508"/>
        <a:ext cx="3286125" cy="2610802"/>
      </dsp:txXfrm>
    </dsp:sp>
    <dsp:sp modelId="{9718E67E-2C8C-4093-AB5F-E3BEFAAEA31B}">
      <dsp:nvSpPr>
        <dsp:cNvPr id="0" name=""/>
        <dsp:cNvSpPr/>
      </dsp:nvSpPr>
      <dsp:spPr>
        <a:xfrm>
          <a:off x="8219836" y="435133"/>
          <a:ext cx="1305401" cy="1305401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8219836" y="435133"/>
        <a:ext cx="1305401" cy="1305401"/>
      </dsp:txXfrm>
    </dsp:sp>
    <dsp:sp modelId="{13CAC05E-7817-4F00-94BF-9DC0F20DF1D8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872F9-A5B8-4211-9FCD-79722E167124}">
      <dsp:nvSpPr>
        <dsp:cNvPr id="0" name=""/>
        <dsp:cNvSpPr/>
      </dsp:nvSpPr>
      <dsp:spPr>
        <a:xfrm>
          <a:off x="1" y="958943"/>
          <a:ext cx="2444055" cy="3421677"/>
        </a:xfrm>
        <a:prstGeom prst="rect">
          <a:avLst/>
        </a:prstGeom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Question 1</a:t>
          </a:r>
          <a:br>
            <a:rPr lang="en-US" sz="1600" kern="1200" dirty="0">
              <a:solidFill>
                <a:schemeClr val="bg1"/>
              </a:solidFill>
            </a:rPr>
          </a:br>
          <a:r>
            <a:rPr lang="en-US" sz="1500" kern="1200" dirty="0">
              <a:solidFill>
                <a:schemeClr val="bg1"/>
              </a:solidFill>
            </a:rPr>
            <a:t>Am I meeting your expectations? I would relish learning your perspective on my work performance.</a:t>
          </a:r>
          <a:endParaRPr lang="en-US" sz="1500" kern="1200" noProof="1">
            <a:solidFill>
              <a:schemeClr val="bg1"/>
            </a:solidFill>
          </a:endParaRPr>
        </a:p>
      </dsp:txBody>
      <dsp:txXfrm>
        <a:off x="1" y="2259180"/>
        <a:ext cx="2444055" cy="2053006"/>
      </dsp:txXfrm>
    </dsp:sp>
    <dsp:sp modelId="{8157E768-0524-44F1-8F00-7DF53576D2D6}">
      <dsp:nvSpPr>
        <dsp:cNvPr id="0" name=""/>
        <dsp:cNvSpPr/>
      </dsp:nvSpPr>
      <dsp:spPr>
        <a:xfrm>
          <a:off x="711856" y="1301110"/>
          <a:ext cx="1026503" cy="1026503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711856" y="1301110"/>
        <a:ext cx="1026503" cy="1026503"/>
      </dsp:txXfrm>
    </dsp:sp>
    <dsp:sp modelId="{676D607A-85D2-4EAF-B264-A9D94B61A4FF}">
      <dsp:nvSpPr>
        <dsp:cNvPr id="0" name=""/>
        <dsp:cNvSpPr/>
      </dsp:nvSpPr>
      <dsp:spPr>
        <a:xfrm>
          <a:off x="3080" y="4380548"/>
          <a:ext cx="244405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5CEBE-1AD7-41D4-9CEE-5BA77CA8C01E}">
      <dsp:nvSpPr>
        <dsp:cNvPr id="0" name=""/>
        <dsp:cNvSpPr/>
      </dsp:nvSpPr>
      <dsp:spPr>
        <a:xfrm>
          <a:off x="2691541" y="958943"/>
          <a:ext cx="2444055" cy="3421677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2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5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What feedback might you be able to share with me about how I’m doing at X or Y task?</a:t>
          </a:r>
        </a:p>
      </dsp:txBody>
      <dsp:txXfrm>
        <a:off x="2691541" y="2259180"/>
        <a:ext cx="2444055" cy="2053006"/>
      </dsp:txXfrm>
    </dsp:sp>
    <dsp:sp modelId="{AFA09309-0DCE-4477-82D3-AAF980A85A37}">
      <dsp:nvSpPr>
        <dsp:cNvPr id="0" name=""/>
        <dsp:cNvSpPr/>
      </dsp:nvSpPr>
      <dsp:spPr>
        <a:xfrm>
          <a:off x="3400317" y="1301110"/>
          <a:ext cx="1026503" cy="1026503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3400317" y="1301110"/>
        <a:ext cx="1026503" cy="1026503"/>
      </dsp:txXfrm>
    </dsp:sp>
    <dsp:sp modelId="{70685E0F-5EC9-4D84-80D5-F2F78DC3CFFC}">
      <dsp:nvSpPr>
        <dsp:cNvPr id="0" name=""/>
        <dsp:cNvSpPr/>
      </dsp:nvSpPr>
      <dsp:spPr>
        <a:xfrm>
          <a:off x="2691541" y="4380548"/>
          <a:ext cx="244405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3868F-681F-4EF9-8B83-F3B0F354A4C4}">
      <dsp:nvSpPr>
        <dsp:cNvPr id="0" name=""/>
        <dsp:cNvSpPr/>
      </dsp:nvSpPr>
      <dsp:spPr>
        <a:xfrm>
          <a:off x="5380002" y="958943"/>
          <a:ext cx="2444055" cy="3421677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3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5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Do you feel I have any spots I’m overlooking when it comes to A or B?</a:t>
          </a:r>
        </a:p>
      </dsp:txBody>
      <dsp:txXfrm>
        <a:off x="5380002" y="2259180"/>
        <a:ext cx="2444055" cy="2053006"/>
      </dsp:txXfrm>
    </dsp:sp>
    <dsp:sp modelId="{9718E67E-2C8C-4093-AB5F-E3BEFAAEA31B}">
      <dsp:nvSpPr>
        <dsp:cNvPr id="0" name=""/>
        <dsp:cNvSpPr/>
      </dsp:nvSpPr>
      <dsp:spPr>
        <a:xfrm>
          <a:off x="6088778" y="1301110"/>
          <a:ext cx="1026503" cy="1026503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6088778" y="1301110"/>
        <a:ext cx="1026503" cy="1026503"/>
      </dsp:txXfrm>
    </dsp:sp>
    <dsp:sp modelId="{13CAC05E-7817-4F00-94BF-9DC0F20DF1D8}">
      <dsp:nvSpPr>
        <dsp:cNvPr id="0" name=""/>
        <dsp:cNvSpPr/>
      </dsp:nvSpPr>
      <dsp:spPr>
        <a:xfrm>
          <a:off x="5380002" y="4380548"/>
          <a:ext cx="2444055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0F140-8291-48CB-92E9-2B2F8C0525F6}">
      <dsp:nvSpPr>
        <dsp:cNvPr id="0" name=""/>
        <dsp:cNvSpPr/>
      </dsp:nvSpPr>
      <dsp:spPr>
        <a:xfrm>
          <a:off x="8068463" y="958943"/>
          <a:ext cx="2444055" cy="3421677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4</a:t>
          </a:r>
          <a:b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5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As you reflect on what I do at work, what should I start, stop, or continue doing?</a:t>
          </a:r>
        </a:p>
      </dsp:txBody>
      <dsp:txXfrm>
        <a:off x="8068463" y="2259180"/>
        <a:ext cx="2444055" cy="2053006"/>
      </dsp:txXfrm>
    </dsp:sp>
    <dsp:sp modelId="{01E9D865-E447-4E05-9819-48E0C70DA2E8}">
      <dsp:nvSpPr>
        <dsp:cNvPr id="0" name=""/>
        <dsp:cNvSpPr/>
      </dsp:nvSpPr>
      <dsp:spPr>
        <a:xfrm>
          <a:off x="8777239" y="1301110"/>
          <a:ext cx="1026503" cy="1026503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8777239" y="1301110"/>
        <a:ext cx="1026503" cy="1026503"/>
      </dsp:txXfrm>
    </dsp:sp>
    <dsp:sp modelId="{06D11141-E63C-4C1F-A455-87EBBCD704C5}">
      <dsp:nvSpPr>
        <dsp:cNvPr id="0" name=""/>
        <dsp:cNvSpPr/>
      </dsp:nvSpPr>
      <dsp:spPr>
        <a:xfrm>
          <a:off x="8068463" y="4380548"/>
          <a:ext cx="2444055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872F9-A5B8-4211-9FCD-79722E167124}">
      <dsp:nvSpPr>
        <dsp:cNvPr id="0" name=""/>
        <dsp:cNvSpPr/>
      </dsp:nvSpPr>
      <dsp:spPr>
        <a:xfrm>
          <a:off x="1" y="958943"/>
          <a:ext cx="2444055" cy="3421677"/>
        </a:xfrm>
        <a:prstGeom prst="rect">
          <a:avLst/>
        </a:prstGeom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Question 1</a:t>
          </a:r>
          <a:br>
            <a:rPr lang="en-US" sz="1600" kern="1200" dirty="0">
              <a:solidFill>
                <a:schemeClr val="bg1"/>
              </a:solidFill>
            </a:rPr>
          </a:br>
          <a:r>
            <a:rPr lang="en-US" sz="1500" kern="1200" dirty="0">
              <a:solidFill>
                <a:schemeClr val="bg1"/>
              </a:solidFill>
            </a:rPr>
            <a:t>How is your day going?</a:t>
          </a:r>
          <a:endParaRPr lang="en-US" sz="1500" kern="1200" noProof="1">
            <a:solidFill>
              <a:schemeClr val="bg1"/>
            </a:solidFill>
          </a:endParaRPr>
        </a:p>
      </dsp:txBody>
      <dsp:txXfrm>
        <a:off x="1" y="2259180"/>
        <a:ext cx="2444055" cy="2053006"/>
      </dsp:txXfrm>
    </dsp:sp>
    <dsp:sp modelId="{8157E768-0524-44F1-8F00-7DF53576D2D6}">
      <dsp:nvSpPr>
        <dsp:cNvPr id="0" name=""/>
        <dsp:cNvSpPr/>
      </dsp:nvSpPr>
      <dsp:spPr>
        <a:xfrm>
          <a:off x="711856" y="1301110"/>
          <a:ext cx="1026503" cy="1026503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711856" y="1301110"/>
        <a:ext cx="1026503" cy="1026503"/>
      </dsp:txXfrm>
    </dsp:sp>
    <dsp:sp modelId="{676D607A-85D2-4EAF-B264-A9D94B61A4FF}">
      <dsp:nvSpPr>
        <dsp:cNvPr id="0" name=""/>
        <dsp:cNvSpPr/>
      </dsp:nvSpPr>
      <dsp:spPr>
        <a:xfrm>
          <a:off x="3080" y="4380548"/>
          <a:ext cx="244405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5CEBE-1AD7-41D4-9CEE-5BA77CA8C01E}">
      <dsp:nvSpPr>
        <dsp:cNvPr id="0" name=""/>
        <dsp:cNvSpPr/>
      </dsp:nvSpPr>
      <dsp:spPr>
        <a:xfrm>
          <a:off x="2691541" y="958943"/>
          <a:ext cx="2444055" cy="3421677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2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5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How are things going for you overall? Are you doing ok?</a:t>
          </a:r>
        </a:p>
      </dsp:txBody>
      <dsp:txXfrm>
        <a:off x="2691541" y="2259180"/>
        <a:ext cx="2444055" cy="2053006"/>
      </dsp:txXfrm>
    </dsp:sp>
    <dsp:sp modelId="{AFA09309-0DCE-4477-82D3-AAF980A85A37}">
      <dsp:nvSpPr>
        <dsp:cNvPr id="0" name=""/>
        <dsp:cNvSpPr/>
      </dsp:nvSpPr>
      <dsp:spPr>
        <a:xfrm>
          <a:off x="3400317" y="1301110"/>
          <a:ext cx="1026503" cy="1026503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3400317" y="1301110"/>
        <a:ext cx="1026503" cy="1026503"/>
      </dsp:txXfrm>
    </dsp:sp>
    <dsp:sp modelId="{70685E0F-5EC9-4D84-80D5-F2F78DC3CFFC}">
      <dsp:nvSpPr>
        <dsp:cNvPr id="0" name=""/>
        <dsp:cNvSpPr/>
      </dsp:nvSpPr>
      <dsp:spPr>
        <a:xfrm>
          <a:off x="2691541" y="4380548"/>
          <a:ext cx="244405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3868F-681F-4EF9-8B83-F3B0F354A4C4}">
      <dsp:nvSpPr>
        <dsp:cNvPr id="0" name=""/>
        <dsp:cNvSpPr/>
      </dsp:nvSpPr>
      <dsp:spPr>
        <a:xfrm>
          <a:off x="5380002" y="958943"/>
          <a:ext cx="2444055" cy="3421677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3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5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What is something you are excited about outside of work?</a:t>
          </a:r>
        </a:p>
      </dsp:txBody>
      <dsp:txXfrm>
        <a:off x="5380002" y="2259180"/>
        <a:ext cx="2444055" cy="2053006"/>
      </dsp:txXfrm>
    </dsp:sp>
    <dsp:sp modelId="{9718E67E-2C8C-4093-AB5F-E3BEFAAEA31B}">
      <dsp:nvSpPr>
        <dsp:cNvPr id="0" name=""/>
        <dsp:cNvSpPr/>
      </dsp:nvSpPr>
      <dsp:spPr>
        <a:xfrm>
          <a:off x="6088778" y="1301110"/>
          <a:ext cx="1026503" cy="1026503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6088778" y="1301110"/>
        <a:ext cx="1026503" cy="1026503"/>
      </dsp:txXfrm>
    </dsp:sp>
    <dsp:sp modelId="{13CAC05E-7817-4F00-94BF-9DC0F20DF1D8}">
      <dsp:nvSpPr>
        <dsp:cNvPr id="0" name=""/>
        <dsp:cNvSpPr/>
      </dsp:nvSpPr>
      <dsp:spPr>
        <a:xfrm>
          <a:off x="5380002" y="4380548"/>
          <a:ext cx="2444055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0F140-8291-48CB-92E9-2B2F8C0525F6}">
      <dsp:nvSpPr>
        <dsp:cNvPr id="0" name=""/>
        <dsp:cNvSpPr/>
      </dsp:nvSpPr>
      <dsp:spPr>
        <a:xfrm>
          <a:off x="8068463" y="958943"/>
          <a:ext cx="2444055" cy="3421677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4</a:t>
          </a:r>
          <a:b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5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Is there anything you would like to know about me? </a:t>
          </a:r>
        </a:p>
      </dsp:txBody>
      <dsp:txXfrm>
        <a:off x="8068463" y="2259180"/>
        <a:ext cx="2444055" cy="2053006"/>
      </dsp:txXfrm>
    </dsp:sp>
    <dsp:sp modelId="{01E9D865-E447-4E05-9819-48E0C70DA2E8}">
      <dsp:nvSpPr>
        <dsp:cNvPr id="0" name=""/>
        <dsp:cNvSpPr/>
      </dsp:nvSpPr>
      <dsp:spPr>
        <a:xfrm>
          <a:off x="8777239" y="1301110"/>
          <a:ext cx="1026503" cy="1026503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8777239" y="1301110"/>
        <a:ext cx="1026503" cy="1026503"/>
      </dsp:txXfrm>
    </dsp:sp>
    <dsp:sp modelId="{06D11141-E63C-4C1F-A455-87EBBCD704C5}">
      <dsp:nvSpPr>
        <dsp:cNvPr id="0" name=""/>
        <dsp:cNvSpPr/>
      </dsp:nvSpPr>
      <dsp:spPr>
        <a:xfrm>
          <a:off x="8068463" y="4380548"/>
          <a:ext cx="2444055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872F9-A5B8-4211-9FCD-79722E167124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Question 1</a:t>
          </a:r>
          <a:br>
            <a:rPr lang="en-US" sz="1600" kern="1200" dirty="0">
              <a:solidFill>
                <a:schemeClr val="bg1"/>
              </a:solidFill>
            </a:rPr>
          </a:br>
          <a:r>
            <a:rPr lang="en-US" sz="1600" kern="1200" dirty="0">
              <a:solidFill>
                <a:schemeClr val="bg1"/>
              </a:solidFill>
            </a:rPr>
            <a:t>What are your priorities over the next X days? What can I do to help you with this?</a:t>
          </a:r>
          <a:endParaRPr lang="en-US" sz="1600" kern="1200" noProof="1">
            <a:solidFill>
              <a:schemeClr val="bg1"/>
            </a:solidFill>
          </a:endParaRPr>
        </a:p>
      </dsp:txBody>
      <dsp:txXfrm>
        <a:off x="0" y="1653508"/>
        <a:ext cx="3286125" cy="2610802"/>
      </dsp:txXfrm>
    </dsp:sp>
    <dsp:sp modelId="{8157E768-0524-44F1-8F00-7DF53576D2D6}">
      <dsp:nvSpPr>
        <dsp:cNvPr id="0" name=""/>
        <dsp:cNvSpPr/>
      </dsp:nvSpPr>
      <dsp:spPr>
        <a:xfrm>
          <a:off x="990361" y="435133"/>
          <a:ext cx="1305401" cy="1305401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990361" y="435133"/>
        <a:ext cx="1305401" cy="1305401"/>
      </dsp:txXfrm>
    </dsp:sp>
    <dsp:sp modelId="{676D607A-85D2-4EAF-B264-A9D94B61A4FF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5CEBE-1AD7-41D4-9CEE-5BA77CA8C01E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2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Where can I offer you support?</a:t>
          </a:r>
        </a:p>
      </dsp:txBody>
      <dsp:txXfrm>
        <a:off x="3614737" y="1653508"/>
        <a:ext cx="3286125" cy="2610802"/>
      </dsp:txXfrm>
    </dsp:sp>
    <dsp:sp modelId="{AFA09309-0DCE-4477-82D3-AAF980A85A37}">
      <dsp:nvSpPr>
        <dsp:cNvPr id="0" name=""/>
        <dsp:cNvSpPr/>
      </dsp:nvSpPr>
      <dsp:spPr>
        <a:xfrm>
          <a:off x="4605099" y="435133"/>
          <a:ext cx="1305401" cy="1305401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4605099" y="435133"/>
        <a:ext cx="1305401" cy="1305401"/>
      </dsp:txXfrm>
    </dsp:sp>
    <dsp:sp modelId="{70685E0F-5EC9-4D84-80D5-F2F78DC3CFFC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3868F-681F-4EF9-8B83-F3B0F354A4C4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Question 3</a:t>
          </a:r>
          <a:b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</a:br>
          <a:r>
            <a:rPr lang="en-US" sz="16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Is there anything keeping you up at night that I can help with?</a:t>
          </a:r>
        </a:p>
      </dsp:txBody>
      <dsp:txXfrm>
        <a:off x="7229475" y="1653508"/>
        <a:ext cx="3286125" cy="2610802"/>
      </dsp:txXfrm>
    </dsp:sp>
    <dsp:sp modelId="{9718E67E-2C8C-4093-AB5F-E3BEFAAEA31B}">
      <dsp:nvSpPr>
        <dsp:cNvPr id="0" name=""/>
        <dsp:cNvSpPr/>
      </dsp:nvSpPr>
      <dsp:spPr>
        <a:xfrm>
          <a:off x="8219836" y="435133"/>
          <a:ext cx="1305401" cy="1305401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8219836" y="435133"/>
        <a:ext cx="1305401" cy="1305401"/>
      </dsp:txXfrm>
    </dsp:sp>
    <dsp:sp modelId="{13CAC05E-7817-4F00-94BF-9DC0F20DF1D8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Process3">
  <dgm:title val="Basic Linear Process"/>
  <dgm:desc val=""/>
  <dgm:catLst>
    <dgm:cat type="list" pri="500"/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Process3">
  <dgm:title val="Basic Linear Process"/>
  <dgm:desc val=""/>
  <dgm:catLst>
    <dgm:cat type="list" pri="500"/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Process3">
  <dgm:title val="Basic Linear Process"/>
  <dgm:desc val=""/>
  <dgm:catLst>
    <dgm:cat type="list" pri="500"/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Process3">
  <dgm:title val="Basic Linear Process"/>
  <dgm:desc val=""/>
  <dgm:catLst>
    <dgm:cat type="list" pri="500"/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LinProcess3">
  <dgm:title val="Basic Linear Process"/>
  <dgm:desc val=""/>
  <dgm:catLst>
    <dgm:cat type="list" pri="500"/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LinProcess3">
  <dgm:title val="Basic Linear Process"/>
  <dgm:desc val=""/>
  <dgm:catLst>
    <dgm:cat type="list" pri="500"/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LinProcess3">
  <dgm:title val="Basic Linear Process"/>
  <dgm:desc val=""/>
  <dgm:catLst>
    <dgm:cat type="list" pri="500"/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LinProcess3">
  <dgm:title val="Basic Linear Process"/>
  <dgm:desc val=""/>
  <dgm:catLst>
    <dgm:cat type="list" pri="500"/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10188-DC2C-458D-AB41-143A0BE9A3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34E15-7196-43FC-B912-C4D8B4A2CE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16927-5E9C-4E77-85FE-EE4C81C1DE39}" type="datetimeFigureOut">
              <a:rPr lang="en-US" smtClean="0"/>
              <a:t>7/9/2023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A2570-D5B6-41CB-96C2-FFC9944668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1B37-7A69-4C30-9B63-29F8242FC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9B6C8-888A-401B-9F9B-D41D36B6C3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00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98B7E-6604-4F74-86DB-B30627D56244}" type="datetimeFigureOut">
              <a:rPr lang="en-US" smtClean="0"/>
              <a:t>7/9/2023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8A1F-3E69-47E5-AE93-E7F2155A24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3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435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314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Q4: </a:t>
            </a:r>
            <a:r>
              <a:rPr lang="en-US" sz="120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(be prepared to say “I don’t feel comfortable sharing that, but here’s something else you should know about me.”)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680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641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3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B651-5612-4E6A-9B35-A555D082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89A2-D77B-40CA-AD1E-0178AEFAD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CA993-CBEA-48C5-BD35-50ABDFF64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ED8E0-95EC-469F-9B7E-562FBDFD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6F88-2A37-410D-A685-E455AF3D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64B46-B015-44F7-8DC0-AFB8D275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C8232-2077-497A-9142-B787E2B03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6077C-D913-4FD0-B6E0-6D70BEFD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05DBB-3AA9-4435-AC97-732293FDE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4C901-FCAF-4DFB-A621-6A969641C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4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2623-2255-4BBA-9577-B3A3FD2A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9F0F0-5E7C-4FC9-8E90-6ADCD7A71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3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D3FFB-BE14-4D90-A515-10EDD1BE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1E51-BE82-4B1B-9CB6-89C26464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BF8C-3CF7-47E6-9AB0-15584178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A3C-0298-45CF-AFC3-41031C076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4FF87-D01E-416B-9EF8-E107C4ED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641ECAC-0557-4843-8433-067E4414E2F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7512001" cy="6727855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3943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23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7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vert="horz" lIns="91440" tIns="108000" rIns="91440" bIns="108000" rtlCol="0" anchor="ctr">
            <a:spAutoFit/>
          </a:bodyPr>
          <a:lstStyle>
            <a:lvl1pPr>
              <a:defRPr lang="en-US" sz="400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7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74" y="611077"/>
            <a:ext cx="4695825" cy="833663"/>
          </a:xfrm>
          <a:solidFill>
            <a:schemeClr val="accent2">
              <a:lumMod val="50000"/>
            </a:schemeClr>
          </a:solidFill>
        </p:spPr>
        <p:txBody>
          <a:bodyPr wrap="square"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1825625"/>
            <a:ext cx="4695826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0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9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5237DA4-112F-40B2-8C8C-EB23506D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lIns="396000" rIns="396000">
            <a:normAutofit/>
          </a:bodyPr>
          <a:lstStyle>
            <a:lvl1pPr>
              <a:lnSpc>
                <a:spcPct val="70000"/>
              </a:lnSpc>
              <a:defRPr sz="5200" spc="-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6156323" cy="5984875"/>
          </a:xfrm>
        </p:spPr>
        <p:txBody>
          <a:bodyPr lIns="108000" tIns="108000" rIns="108000" bIns="108000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8E6EF2-4B2F-4D0D-9505-CE9287297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611076"/>
            <a:ext cx="6648448" cy="5738923"/>
          </a:xfrm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1A21B9-BA54-413B-940E-027C32E4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3440502" cy="2064769"/>
          </a:xfrm>
          <a:solidFill>
            <a:schemeClr val="accent2">
              <a:lumMod val="50000"/>
            </a:schemeClr>
          </a:solidFill>
        </p:spPr>
        <p:txBody>
          <a:bodyPr wrap="square" tIns="108000" bIns="108000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05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BDA7-8BE9-42D5-ACF1-0F51423A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EF73F-3CCA-4312-8E9C-2B4629DA1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BF716-502C-4821-A3A0-19C2C508E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9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8E4AFE-E166-4B84-B0C8-9205038D803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17517-B672-49BA-AC6E-AB66D063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92C27-7843-4B22-9200-B7304E6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4F10-F75B-41A8-B994-BFF68949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2D21E2-8DEB-4F43-A26E-B8DA900A9230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CD3143-7FD1-40EA-AA4A-47C72380AEC2}"/>
              </a:ext>
            </a:extLst>
          </p:cNvPr>
          <p:cNvSpPr/>
          <p:nvPr userDrawn="1"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65" r:id="rId4"/>
    <p:sldLayoutId id="2147483666" r:id="rId5"/>
    <p:sldLayoutId id="2147483650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linkedin.com/in/ledt1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7.svg"/><Relationship Id="rId5" Type="http://schemas.openxmlformats.org/officeDocument/2006/relationships/diagramQuickStyle" Target="../diagrams/quickStyle8.xml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7.sv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7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7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7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7.sv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7.sv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200150"/>
            <a:ext cx="3923999" cy="29128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masis MT Pro Black" panose="02040A04050005020304" pitchFamily="18" charset="0"/>
              </a:rPr>
              <a:t>Questions to Ask Your Manager During One-on-Ones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97C2DB-90F2-4971-AC44-7CDDF5A3B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vi-VN" dirty="0" err="1">
                <a:solidFill>
                  <a:srgbClr val="FFFF00"/>
                </a:solidFill>
              </a:rPr>
              <a:t>Adapted</a:t>
            </a:r>
            <a:r>
              <a:rPr lang="vi-VN" dirty="0">
                <a:solidFill>
                  <a:srgbClr val="FFFF00"/>
                </a:solidFill>
              </a:rPr>
              <a:t> </a:t>
            </a:r>
            <a:r>
              <a:rPr lang="vi-VN" dirty="0" err="1">
                <a:solidFill>
                  <a:srgbClr val="FFFF00"/>
                </a:solidFill>
              </a:rPr>
              <a:t>from</a:t>
            </a:r>
            <a:r>
              <a:rPr lang="vi-VN" dirty="0">
                <a:solidFill>
                  <a:srgbClr val="FFFF00"/>
                </a:solidFill>
              </a:rPr>
              <a:t> an HBR </a:t>
            </a:r>
            <a:r>
              <a:rPr lang="vi-VN" dirty="0" err="1">
                <a:solidFill>
                  <a:srgbClr val="FFFF00"/>
                </a:solidFill>
              </a:rPr>
              <a:t>article</a:t>
            </a:r>
            <a:r>
              <a:rPr lang="vi-VN" dirty="0">
                <a:solidFill>
                  <a:srgbClr val="FFFF00"/>
                </a:solidFill>
              </a:rPr>
              <a:t> </a:t>
            </a:r>
            <a:r>
              <a:rPr lang="vi-VN" dirty="0" err="1">
                <a:solidFill>
                  <a:srgbClr val="FFFF00"/>
                </a:solidFill>
              </a:rPr>
              <a:t>for</a:t>
            </a:r>
            <a:r>
              <a:rPr lang="vi-VN" dirty="0">
                <a:solidFill>
                  <a:srgbClr val="FFFF00"/>
                </a:solidFill>
              </a:rPr>
              <a:t> </a:t>
            </a:r>
            <a:r>
              <a:rPr lang="vi-VN" dirty="0" err="1">
                <a:solidFill>
                  <a:srgbClr val="FFFF00"/>
                </a:solidFill>
              </a:rPr>
              <a:t>sharing</a:t>
            </a:r>
            <a:r>
              <a:rPr lang="vi-VN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@ </a:t>
            </a:r>
            <a:r>
              <a:rPr lang="en-US" dirty="0">
                <a:solidFill>
                  <a:srgbClr val="FFFF00"/>
                </a:solidFill>
                <a:hlinkClick r:id="rId2"/>
              </a:rPr>
              <a:t>https://www.linkedin.com/in/ledt1/</a:t>
            </a:r>
            <a:endParaRPr lang="vi-VN" dirty="0">
              <a:solidFill>
                <a:srgbClr val="FFFF00"/>
              </a:solidFill>
            </a:endParaRPr>
          </a:p>
          <a:p>
            <a:r>
              <a:rPr lang="vi-VN" dirty="0">
                <a:solidFill>
                  <a:srgbClr val="FFFF00"/>
                </a:solidFill>
              </a:rPr>
              <a:t>Dung LE, </a:t>
            </a:r>
            <a:r>
              <a:rPr lang="vi-VN" dirty="0" err="1">
                <a:solidFill>
                  <a:srgbClr val="FFFF00"/>
                </a:solidFill>
              </a:rPr>
              <a:t>PhD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6F5C050-EB87-421A-8A5C-E6CB30102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Placeholder 6" descr="A person standing on a hill with a person carrying a basket&#10;&#10;Description automatically generated">
            <a:extLst>
              <a:ext uri="{FF2B5EF4-FFF2-40B4-BE49-F238E27FC236}">
                <a16:creationId xmlns:a16="http://schemas.microsoft.com/office/drawing/2014/main" id="{810118D5-8AAF-9B3C-A760-99B257BF4BB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7" r="185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625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641855"/>
            <a:ext cx="10515600" cy="772107"/>
          </a:xfrm>
        </p:spPr>
        <p:txBody>
          <a:bodyPr/>
          <a:lstStyle/>
          <a:p>
            <a:r>
              <a:rPr lang="en-US" dirty="0"/>
              <a:t>Build a Relationship</a:t>
            </a:r>
          </a:p>
        </p:txBody>
      </p:sp>
      <p:graphicFrame>
        <p:nvGraphicFramePr>
          <p:cNvPr id="10" name="Content Placeholder 2" descr="Content Placeholder">
            <a:extLst>
              <a:ext uri="{FF2B5EF4-FFF2-40B4-BE49-F238E27FC236}">
                <a16:creationId xmlns:a16="http://schemas.microsoft.com/office/drawing/2014/main" id="{47A11266-E870-4547-80E5-8133E862A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391637"/>
              </p:ext>
            </p:extLst>
          </p:nvPr>
        </p:nvGraphicFramePr>
        <p:xfrm>
          <a:off x="838200" y="837399"/>
          <a:ext cx="10515600" cy="5339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aphic 11" descr="Map with pin">
            <a:extLst>
              <a:ext uri="{FF2B5EF4-FFF2-40B4-BE49-F238E27FC236}">
                <a16:creationId xmlns:a16="http://schemas.microsoft.com/office/drawing/2014/main" id="{F2110C71-00D1-4949-9213-38E48FACED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03692" y="2332822"/>
            <a:ext cx="624548" cy="624548"/>
          </a:xfrm>
          <a:prstGeom prst="rect">
            <a:avLst/>
          </a:prstGeom>
        </p:spPr>
      </p:pic>
      <p:pic>
        <p:nvPicPr>
          <p:cNvPr id="14" name="Graphic 13" descr="Signpost">
            <a:extLst>
              <a:ext uri="{FF2B5EF4-FFF2-40B4-BE49-F238E27FC236}">
                <a16:creationId xmlns:a16="http://schemas.microsoft.com/office/drawing/2014/main" id="{F3D6B7B3-DCDF-47A1-B092-0D8D01630A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2828" y="2332822"/>
            <a:ext cx="624548" cy="624548"/>
          </a:xfrm>
          <a:prstGeom prst="rect">
            <a:avLst/>
          </a:prstGeom>
        </p:spPr>
      </p:pic>
      <p:pic>
        <p:nvPicPr>
          <p:cNvPr id="16" name="Graphic 15" descr="Canyon scene">
            <a:extLst>
              <a:ext uri="{FF2B5EF4-FFF2-40B4-BE49-F238E27FC236}">
                <a16:creationId xmlns:a16="http://schemas.microsoft.com/office/drawing/2014/main" id="{D988924E-5A5D-4D29-95C0-814C9160BB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24626" y="2332822"/>
            <a:ext cx="624548" cy="6245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Graphic 2" descr="Agriculture with solid fill">
            <a:extLst>
              <a:ext uri="{FF2B5EF4-FFF2-40B4-BE49-F238E27FC236}">
                <a16:creationId xmlns:a16="http://schemas.microsoft.com/office/drawing/2014/main" id="{56AA196C-3AD1-16D0-EB9A-BA92CF7479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06424" y="2332821"/>
            <a:ext cx="624549" cy="6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97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1855"/>
            <a:ext cx="10515600" cy="772107"/>
          </a:xfrm>
        </p:spPr>
        <p:txBody>
          <a:bodyPr/>
          <a:lstStyle/>
          <a:p>
            <a:r>
              <a:rPr lang="en-US" dirty="0"/>
              <a:t>Offer Support</a:t>
            </a:r>
          </a:p>
        </p:txBody>
      </p:sp>
      <p:graphicFrame>
        <p:nvGraphicFramePr>
          <p:cNvPr id="10" name="Content Placeholder 2" descr="Content Placeholder">
            <a:extLst>
              <a:ext uri="{FF2B5EF4-FFF2-40B4-BE49-F238E27FC236}">
                <a16:creationId xmlns:a16="http://schemas.microsoft.com/office/drawing/2014/main" id="{47A11266-E870-4547-80E5-8133E862A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832293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Graphic 11" descr="Map with pin">
            <a:extLst>
              <a:ext uri="{FF2B5EF4-FFF2-40B4-BE49-F238E27FC236}">
                <a16:creationId xmlns:a16="http://schemas.microsoft.com/office/drawing/2014/main" id="{F2110C71-00D1-4949-9213-38E48FACED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0926" y="2545226"/>
            <a:ext cx="624548" cy="624548"/>
          </a:xfrm>
          <a:prstGeom prst="rect">
            <a:avLst/>
          </a:prstGeom>
        </p:spPr>
      </p:pic>
      <p:pic>
        <p:nvPicPr>
          <p:cNvPr id="14" name="Graphic 13" descr="Signpost">
            <a:extLst>
              <a:ext uri="{FF2B5EF4-FFF2-40B4-BE49-F238E27FC236}">
                <a16:creationId xmlns:a16="http://schemas.microsoft.com/office/drawing/2014/main" id="{F3D6B7B3-DCDF-47A1-B092-0D8D01630A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3726" y="2545226"/>
            <a:ext cx="624548" cy="624548"/>
          </a:xfrm>
          <a:prstGeom prst="rect">
            <a:avLst/>
          </a:prstGeom>
        </p:spPr>
      </p:pic>
      <p:pic>
        <p:nvPicPr>
          <p:cNvPr id="16" name="Graphic 15" descr="Canyon scene">
            <a:extLst>
              <a:ext uri="{FF2B5EF4-FFF2-40B4-BE49-F238E27FC236}">
                <a16:creationId xmlns:a16="http://schemas.microsoft.com/office/drawing/2014/main" id="{D988924E-5A5D-4D29-95C0-814C9160BB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36526" y="2659526"/>
            <a:ext cx="624548" cy="6245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00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05300" cy="4240529"/>
          </a:xfrm>
        </p:spPr>
        <p:txBody>
          <a:bodyPr vert="horz"/>
          <a:lstStyle/>
          <a:p>
            <a:pPr algn="ctr"/>
            <a:r>
              <a:rPr lang="en-US" sz="4000" dirty="0"/>
              <a:t>HOW TO USE THESE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63B31-6429-468C-9624-0D0BBDBAC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365125"/>
            <a:ext cx="6648448" cy="38754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We cannot ask all these questions in a session. Pick a focused area for each session depending on whether it is operation discussion or development dialogues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Always good to ask follow up question. The most preferred question is “Why”</a:t>
            </a:r>
          </a:p>
          <a:p>
            <a:pPr>
              <a:lnSpc>
                <a:spcPct val="100000"/>
              </a:lnSpc>
            </a:pPr>
            <a:r>
              <a:rPr lang="en-US" b="1" dirty="0"/>
              <a:t>Do not limit this question set to be used with your manager, it can be used with your peers or people within your organization that you work with.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DA991-0DF3-4672-0170-E3002FB28D2B}"/>
              </a:ext>
            </a:extLst>
          </p:cNvPr>
          <p:cNvSpPr txBox="1"/>
          <p:nvPr/>
        </p:nvSpPr>
        <p:spPr>
          <a:xfrm>
            <a:off x="327660" y="5676764"/>
            <a:ext cx="7261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FFFF00"/>
                </a:solidFill>
              </a:rPr>
              <a:t>Scan the QR code to read the original article on HBR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532F9B-8EB3-A460-0B1E-DED44541DEFD}"/>
              </a:ext>
            </a:extLst>
          </p:cNvPr>
          <p:cNvSpPr txBox="1"/>
          <p:nvPr/>
        </p:nvSpPr>
        <p:spPr>
          <a:xfrm>
            <a:off x="327660" y="5043536"/>
            <a:ext cx="8542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Reference: </a:t>
            </a:r>
            <a:r>
              <a:rPr lang="en-US" b="1" i="1" dirty="0">
                <a:solidFill>
                  <a:schemeClr val="bg1"/>
                </a:solidFill>
              </a:rPr>
              <a:t>28 Questions to Ask Your Boss in Your One-on-Ones</a:t>
            </a:r>
            <a:r>
              <a:rPr lang="en-US" dirty="0">
                <a:solidFill>
                  <a:schemeClr val="bg1"/>
                </a:solidFill>
              </a:rPr>
              <a:t>, by Steven G. </a:t>
            </a:r>
            <a:r>
              <a:rPr lang="en-US" dirty="0" err="1">
                <a:solidFill>
                  <a:schemeClr val="bg1"/>
                </a:solidFill>
              </a:rPr>
              <a:t>Rogelberg</a:t>
            </a:r>
            <a:r>
              <a:rPr lang="en-US" dirty="0">
                <a:solidFill>
                  <a:schemeClr val="bg1"/>
                </a:solidFill>
              </a:rPr>
              <a:t>, Liana </a:t>
            </a:r>
            <a:r>
              <a:rPr lang="en-US" dirty="0" err="1">
                <a:solidFill>
                  <a:schemeClr val="bg1"/>
                </a:solidFill>
              </a:rPr>
              <a:t>Kreamer</a:t>
            </a:r>
            <a:r>
              <a:rPr lang="en-US" dirty="0">
                <a:solidFill>
                  <a:schemeClr val="bg1"/>
                </a:solidFill>
              </a:rPr>
              <a:t>, and </a:t>
            </a:r>
            <a:r>
              <a:rPr lang="en-US" dirty="0" err="1">
                <a:solidFill>
                  <a:schemeClr val="bg1"/>
                </a:solidFill>
              </a:rPr>
              <a:t>Cydnei</a:t>
            </a:r>
            <a:r>
              <a:rPr lang="en-US" dirty="0">
                <a:solidFill>
                  <a:schemeClr val="bg1"/>
                </a:solidFill>
              </a:rPr>
              <a:t> Meredith, </a:t>
            </a:r>
            <a:r>
              <a:rPr lang="vi-VN" dirty="0" err="1">
                <a:solidFill>
                  <a:schemeClr val="bg1"/>
                </a:solidFill>
              </a:rPr>
              <a:t>Harvard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Business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Review</a:t>
            </a:r>
            <a:r>
              <a:rPr lang="vi-VN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</a:rPr>
              <a:t>June 23, 2023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0E598A9-37A7-C653-9C90-08A551109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730" y="4618399"/>
            <a:ext cx="1506856" cy="150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291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Person with mask reading on a tablet">
            <a:extLst>
              <a:ext uri="{FF2B5EF4-FFF2-40B4-BE49-F238E27FC236}">
                <a16:creationId xmlns:a16="http://schemas.microsoft.com/office/drawing/2014/main" id="{D6E34781-2C41-3402-6E53-D2F66A6254D9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3" r="15687"/>
          <a:stretch/>
        </p:blipFill>
        <p:spPr>
          <a:xfrm>
            <a:off x="20" y="10"/>
            <a:ext cx="6305530" cy="6721465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718C43-8F86-1398-70A9-D6473237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974" y="377191"/>
            <a:ext cx="4695825" cy="126392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Why effective 1:1 with manager is important?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5A423-F686-EF1C-DD88-9CB7023E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1825625"/>
            <a:ext cx="4695826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 dirty="0"/>
              <a:t>Whether you are new in your role or you have been in it for a few years, it is still very crucial for your success to maintain effective 1:1 with your manager.</a:t>
            </a:r>
            <a:r>
              <a:rPr lang="vi-VN" sz="1700" dirty="0"/>
              <a:t> Be </a:t>
            </a:r>
            <a:r>
              <a:rPr lang="vi-VN" sz="1700" dirty="0" err="1"/>
              <a:t>it</a:t>
            </a:r>
            <a:endParaRPr lang="en-US" sz="1700" dirty="0"/>
          </a:p>
          <a:p>
            <a:pPr>
              <a:lnSpc>
                <a:spcPct val="100000"/>
              </a:lnSpc>
            </a:pPr>
            <a:r>
              <a:rPr lang="vi-VN" sz="1700" dirty="0"/>
              <a:t>O</a:t>
            </a:r>
            <a:r>
              <a:rPr lang="en-US" sz="1700" dirty="0" err="1"/>
              <a:t>perational</a:t>
            </a:r>
            <a:r>
              <a:rPr lang="en-US" sz="1700" dirty="0"/>
              <a:t> topics, </a:t>
            </a:r>
            <a:r>
              <a:rPr lang="vi-VN" sz="1700" dirty="0" err="1"/>
              <a:t>or</a:t>
            </a:r>
            <a:endParaRPr lang="en-US" sz="1700" dirty="0"/>
          </a:p>
          <a:p>
            <a:pPr>
              <a:lnSpc>
                <a:spcPct val="100000"/>
              </a:lnSpc>
            </a:pPr>
            <a:r>
              <a:rPr lang="en-US" sz="1700" dirty="0"/>
              <a:t>How you are performing, or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Individual development plan, or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To build a personal connection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/>
              <a:t>To be honest, I did not know how to convey an effective conversation with my manager at first and </a:t>
            </a:r>
            <a:r>
              <a:rPr lang="vi-VN" sz="1700" dirty="0" err="1"/>
              <a:t>it</a:t>
            </a:r>
            <a:r>
              <a:rPr lang="vi-VN" sz="1700" dirty="0"/>
              <a:t> </a:t>
            </a:r>
            <a:r>
              <a:rPr lang="en-US" sz="1700" dirty="0"/>
              <a:t>took me lots of time to structure the conversations. I am so glad to come across this very handy tips from HBR which I would like to share with you. I hold zero intellectual property in this piece of advice.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3B7E2-CFDC-D338-A89F-19711216B3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</a:t>
            </a:r>
            <a:fld id="{4A9B5881-4007-4345-955A-79C2656F0C49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25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14BCA-E7B8-A5AA-5F6E-D4DF2B2C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Focused areas of the 1:1 conversation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F70310D-4B20-DDC8-8116-D5974F9071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1135495"/>
              </p:ext>
            </p:extLst>
          </p:nvPr>
        </p:nvGraphicFramePr>
        <p:xfrm>
          <a:off x="5334000" y="365125"/>
          <a:ext cx="6648450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2F8BA-CD7C-6730-C035-E1527490AB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BBD8F8-D361-89E7-2828-1C497076A543}"/>
              </a:ext>
            </a:extLst>
          </p:cNvPr>
          <p:cNvGrpSpPr/>
          <p:nvPr/>
        </p:nvGrpSpPr>
        <p:grpSpPr>
          <a:xfrm>
            <a:off x="5669836" y="2448454"/>
            <a:ext cx="1606708" cy="1846791"/>
            <a:chOff x="5669836" y="2448454"/>
            <a:chExt cx="1606708" cy="1846791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FF534B44-5995-AF3B-70E7-61249C068906}"/>
                </a:ext>
              </a:extLst>
            </p:cNvPr>
            <p:cNvSpPr/>
            <p:nvPr/>
          </p:nvSpPr>
          <p:spPr>
            <a:xfrm rot="5400000">
              <a:off x="5549794" y="2568496"/>
              <a:ext cx="1846791" cy="1606708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Hexagon 4">
              <a:extLst>
                <a:ext uri="{FF2B5EF4-FFF2-40B4-BE49-F238E27FC236}">
                  <a16:creationId xmlns:a16="http://schemas.microsoft.com/office/drawing/2014/main" id="{C1EAFBEB-252F-4476-733D-8CFA055AB55E}"/>
                </a:ext>
              </a:extLst>
            </p:cNvPr>
            <p:cNvSpPr txBox="1"/>
            <p:nvPr/>
          </p:nvSpPr>
          <p:spPr>
            <a:xfrm>
              <a:off x="5920214" y="2736247"/>
              <a:ext cx="1105950" cy="12712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en-US" sz="1600" dirty="0">
                  <a:solidFill>
                    <a:schemeClr val="bg1"/>
                  </a:solidFill>
                </a:rPr>
                <a:t>Offer Support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1813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1855"/>
            <a:ext cx="10515600" cy="772107"/>
          </a:xfrm>
        </p:spPr>
        <p:txBody>
          <a:bodyPr/>
          <a:lstStyle/>
          <a:p>
            <a:r>
              <a:rPr lang="en-US" dirty="0"/>
              <a:t>Ask for Guidance and Input</a:t>
            </a:r>
          </a:p>
        </p:txBody>
      </p:sp>
      <p:graphicFrame>
        <p:nvGraphicFramePr>
          <p:cNvPr id="10" name="Content Placeholder 2" descr="Content Placeholder">
            <a:extLst>
              <a:ext uri="{FF2B5EF4-FFF2-40B4-BE49-F238E27FC236}">
                <a16:creationId xmlns:a16="http://schemas.microsoft.com/office/drawing/2014/main" id="{47A11266-E870-4547-80E5-8133E862A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92620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Graphic 11" descr="Map with pin">
            <a:extLst>
              <a:ext uri="{FF2B5EF4-FFF2-40B4-BE49-F238E27FC236}">
                <a16:creationId xmlns:a16="http://schemas.microsoft.com/office/drawing/2014/main" id="{F2110C71-00D1-4949-9213-38E48FACED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0926" y="2545226"/>
            <a:ext cx="624548" cy="624548"/>
          </a:xfrm>
          <a:prstGeom prst="rect">
            <a:avLst/>
          </a:prstGeom>
        </p:spPr>
      </p:pic>
      <p:pic>
        <p:nvPicPr>
          <p:cNvPr id="14" name="Graphic 13" descr="Signpost">
            <a:extLst>
              <a:ext uri="{FF2B5EF4-FFF2-40B4-BE49-F238E27FC236}">
                <a16:creationId xmlns:a16="http://schemas.microsoft.com/office/drawing/2014/main" id="{F3D6B7B3-DCDF-47A1-B092-0D8D01630A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3726" y="2545226"/>
            <a:ext cx="624548" cy="624548"/>
          </a:xfrm>
          <a:prstGeom prst="rect">
            <a:avLst/>
          </a:prstGeom>
        </p:spPr>
      </p:pic>
      <p:pic>
        <p:nvPicPr>
          <p:cNvPr id="16" name="Graphic 15" descr="Canyon scene">
            <a:extLst>
              <a:ext uri="{FF2B5EF4-FFF2-40B4-BE49-F238E27FC236}">
                <a16:creationId xmlns:a16="http://schemas.microsoft.com/office/drawing/2014/main" id="{D988924E-5A5D-4D29-95C0-814C9160BB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36526" y="2659526"/>
            <a:ext cx="624548" cy="6245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04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641855"/>
            <a:ext cx="10515599" cy="772107"/>
          </a:xfrm>
        </p:spPr>
        <p:txBody>
          <a:bodyPr/>
          <a:lstStyle/>
          <a:p>
            <a:r>
              <a:rPr lang="en-US"/>
              <a:t>Clarify Priorities and Expectations</a:t>
            </a:r>
            <a:endParaRPr lang="en-US" dirty="0"/>
          </a:p>
        </p:txBody>
      </p:sp>
      <p:graphicFrame>
        <p:nvGraphicFramePr>
          <p:cNvPr id="10" name="Content Placeholder 2" descr="Content Placeholder">
            <a:extLst>
              <a:ext uri="{FF2B5EF4-FFF2-40B4-BE49-F238E27FC236}">
                <a16:creationId xmlns:a16="http://schemas.microsoft.com/office/drawing/2014/main" id="{47A11266-E870-4547-80E5-8133E862A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3209044"/>
              </p:ext>
            </p:extLst>
          </p:nvPr>
        </p:nvGraphicFramePr>
        <p:xfrm>
          <a:off x="838200" y="837399"/>
          <a:ext cx="10515600" cy="5339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Graphic 11" descr="Map with pin">
            <a:extLst>
              <a:ext uri="{FF2B5EF4-FFF2-40B4-BE49-F238E27FC236}">
                <a16:creationId xmlns:a16="http://schemas.microsoft.com/office/drawing/2014/main" id="{F2110C71-00D1-4949-9213-38E48FACED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3692" y="2332822"/>
            <a:ext cx="624548" cy="624548"/>
          </a:xfrm>
          <a:prstGeom prst="rect">
            <a:avLst/>
          </a:prstGeom>
        </p:spPr>
      </p:pic>
      <p:pic>
        <p:nvPicPr>
          <p:cNvPr id="14" name="Graphic 13" descr="Signpost">
            <a:extLst>
              <a:ext uri="{FF2B5EF4-FFF2-40B4-BE49-F238E27FC236}">
                <a16:creationId xmlns:a16="http://schemas.microsoft.com/office/drawing/2014/main" id="{F3D6B7B3-DCDF-47A1-B092-0D8D01630A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42828" y="2332822"/>
            <a:ext cx="624548" cy="624548"/>
          </a:xfrm>
          <a:prstGeom prst="rect">
            <a:avLst/>
          </a:prstGeom>
        </p:spPr>
      </p:pic>
      <p:pic>
        <p:nvPicPr>
          <p:cNvPr id="16" name="Graphic 15" descr="Canyon scene">
            <a:extLst>
              <a:ext uri="{FF2B5EF4-FFF2-40B4-BE49-F238E27FC236}">
                <a16:creationId xmlns:a16="http://schemas.microsoft.com/office/drawing/2014/main" id="{D988924E-5A5D-4D29-95C0-814C9160BB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24626" y="2332822"/>
            <a:ext cx="624548" cy="6245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Graphic 2" descr="Agriculture with solid fill">
            <a:extLst>
              <a:ext uri="{FF2B5EF4-FFF2-40B4-BE49-F238E27FC236}">
                <a16:creationId xmlns:a16="http://schemas.microsoft.com/office/drawing/2014/main" id="{56AA196C-3AD1-16D0-EB9A-BA92CF7479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06424" y="2332821"/>
            <a:ext cx="624549" cy="6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24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641855"/>
            <a:ext cx="10515600" cy="772107"/>
          </a:xfrm>
        </p:spPr>
        <p:txBody>
          <a:bodyPr/>
          <a:lstStyle/>
          <a:p>
            <a:r>
              <a:rPr lang="en-US" dirty="0"/>
              <a:t>Align with the Organization and Its Strategy</a:t>
            </a:r>
          </a:p>
        </p:txBody>
      </p:sp>
      <p:graphicFrame>
        <p:nvGraphicFramePr>
          <p:cNvPr id="10" name="Content Placeholder 2" descr="Content Placeholder">
            <a:extLst>
              <a:ext uri="{FF2B5EF4-FFF2-40B4-BE49-F238E27FC236}">
                <a16:creationId xmlns:a16="http://schemas.microsoft.com/office/drawing/2014/main" id="{47A11266-E870-4547-80E5-8133E862A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7545981"/>
              </p:ext>
            </p:extLst>
          </p:nvPr>
        </p:nvGraphicFramePr>
        <p:xfrm>
          <a:off x="838200" y="837399"/>
          <a:ext cx="10515600" cy="5339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Graphic 11" descr="Map with pin">
            <a:extLst>
              <a:ext uri="{FF2B5EF4-FFF2-40B4-BE49-F238E27FC236}">
                <a16:creationId xmlns:a16="http://schemas.microsoft.com/office/drawing/2014/main" id="{F2110C71-00D1-4949-9213-38E48FACED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3692" y="2332822"/>
            <a:ext cx="624548" cy="624548"/>
          </a:xfrm>
          <a:prstGeom prst="rect">
            <a:avLst/>
          </a:prstGeom>
        </p:spPr>
      </p:pic>
      <p:pic>
        <p:nvPicPr>
          <p:cNvPr id="14" name="Graphic 13" descr="Signpost">
            <a:extLst>
              <a:ext uri="{FF2B5EF4-FFF2-40B4-BE49-F238E27FC236}">
                <a16:creationId xmlns:a16="http://schemas.microsoft.com/office/drawing/2014/main" id="{F3D6B7B3-DCDF-47A1-B092-0D8D01630A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42828" y="2332822"/>
            <a:ext cx="624548" cy="624548"/>
          </a:xfrm>
          <a:prstGeom prst="rect">
            <a:avLst/>
          </a:prstGeom>
        </p:spPr>
      </p:pic>
      <p:pic>
        <p:nvPicPr>
          <p:cNvPr id="16" name="Graphic 15" descr="Canyon scene">
            <a:extLst>
              <a:ext uri="{FF2B5EF4-FFF2-40B4-BE49-F238E27FC236}">
                <a16:creationId xmlns:a16="http://schemas.microsoft.com/office/drawing/2014/main" id="{D988924E-5A5D-4D29-95C0-814C9160BB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24626" y="2332822"/>
            <a:ext cx="624548" cy="6245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Graphic 2" descr="Agriculture with solid fill">
            <a:extLst>
              <a:ext uri="{FF2B5EF4-FFF2-40B4-BE49-F238E27FC236}">
                <a16:creationId xmlns:a16="http://schemas.microsoft.com/office/drawing/2014/main" id="{56AA196C-3AD1-16D0-EB9A-BA92CF7479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06424" y="2332821"/>
            <a:ext cx="624549" cy="6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08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1855"/>
            <a:ext cx="10515600" cy="772107"/>
          </a:xfrm>
        </p:spPr>
        <p:txBody>
          <a:bodyPr/>
          <a:lstStyle/>
          <a:p>
            <a:r>
              <a:rPr lang="en-US" dirty="0"/>
              <a:t>Growth Opportunities and Career Advancement</a:t>
            </a:r>
          </a:p>
        </p:txBody>
      </p:sp>
      <p:graphicFrame>
        <p:nvGraphicFramePr>
          <p:cNvPr id="10" name="Content Placeholder 2" descr="Content Placeholder">
            <a:extLst>
              <a:ext uri="{FF2B5EF4-FFF2-40B4-BE49-F238E27FC236}">
                <a16:creationId xmlns:a16="http://schemas.microsoft.com/office/drawing/2014/main" id="{47A11266-E870-4547-80E5-8133E862A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22926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Graphic 11" descr="Map with pin">
            <a:extLst>
              <a:ext uri="{FF2B5EF4-FFF2-40B4-BE49-F238E27FC236}">
                <a16:creationId xmlns:a16="http://schemas.microsoft.com/office/drawing/2014/main" id="{F2110C71-00D1-4949-9213-38E48FACED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0926" y="2545226"/>
            <a:ext cx="624548" cy="624548"/>
          </a:xfrm>
          <a:prstGeom prst="rect">
            <a:avLst/>
          </a:prstGeom>
        </p:spPr>
      </p:pic>
      <p:pic>
        <p:nvPicPr>
          <p:cNvPr id="14" name="Graphic 13" descr="Signpost">
            <a:extLst>
              <a:ext uri="{FF2B5EF4-FFF2-40B4-BE49-F238E27FC236}">
                <a16:creationId xmlns:a16="http://schemas.microsoft.com/office/drawing/2014/main" id="{F3D6B7B3-DCDF-47A1-B092-0D8D01630A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3726" y="2545226"/>
            <a:ext cx="624548" cy="624548"/>
          </a:xfrm>
          <a:prstGeom prst="rect">
            <a:avLst/>
          </a:prstGeom>
        </p:spPr>
      </p:pic>
      <p:pic>
        <p:nvPicPr>
          <p:cNvPr id="16" name="Graphic 15" descr="Canyon scene">
            <a:extLst>
              <a:ext uri="{FF2B5EF4-FFF2-40B4-BE49-F238E27FC236}">
                <a16:creationId xmlns:a16="http://schemas.microsoft.com/office/drawing/2014/main" id="{D988924E-5A5D-4D29-95C0-814C9160BB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36526" y="2659526"/>
            <a:ext cx="624548" cy="6245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507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1855"/>
            <a:ext cx="10515600" cy="772107"/>
          </a:xfrm>
        </p:spPr>
        <p:txBody>
          <a:bodyPr/>
          <a:lstStyle/>
          <a:p>
            <a:r>
              <a:rPr lang="en-US" dirty="0"/>
              <a:t>Growth Opportunities and Career Advancement 2</a:t>
            </a:r>
          </a:p>
        </p:txBody>
      </p:sp>
      <p:graphicFrame>
        <p:nvGraphicFramePr>
          <p:cNvPr id="10" name="Content Placeholder 2" descr="Content Placeholder">
            <a:extLst>
              <a:ext uri="{FF2B5EF4-FFF2-40B4-BE49-F238E27FC236}">
                <a16:creationId xmlns:a16="http://schemas.microsoft.com/office/drawing/2014/main" id="{47A11266-E870-4547-80E5-8133E862A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53159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Graphic 11" descr="Map with pin">
            <a:extLst>
              <a:ext uri="{FF2B5EF4-FFF2-40B4-BE49-F238E27FC236}">
                <a16:creationId xmlns:a16="http://schemas.microsoft.com/office/drawing/2014/main" id="{F2110C71-00D1-4949-9213-38E48FACED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0926" y="2545226"/>
            <a:ext cx="624548" cy="624548"/>
          </a:xfrm>
          <a:prstGeom prst="rect">
            <a:avLst/>
          </a:prstGeom>
        </p:spPr>
      </p:pic>
      <p:pic>
        <p:nvPicPr>
          <p:cNvPr id="14" name="Graphic 13" descr="Signpost">
            <a:extLst>
              <a:ext uri="{FF2B5EF4-FFF2-40B4-BE49-F238E27FC236}">
                <a16:creationId xmlns:a16="http://schemas.microsoft.com/office/drawing/2014/main" id="{F3D6B7B3-DCDF-47A1-B092-0D8D01630A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3726" y="2545226"/>
            <a:ext cx="624548" cy="624548"/>
          </a:xfrm>
          <a:prstGeom prst="rect">
            <a:avLst/>
          </a:prstGeom>
        </p:spPr>
      </p:pic>
      <p:pic>
        <p:nvPicPr>
          <p:cNvPr id="16" name="Graphic 15" descr="Canyon scene">
            <a:extLst>
              <a:ext uri="{FF2B5EF4-FFF2-40B4-BE49-F238E27FC236}">
                <a16:creationId xmlns:a16="http://schemas.microsoft.com/office/drawing/2014/main" id="{D988924E-5A5D-4D29-95C0-814C9160BB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36526" y="2659526"/>
            <a:ext cx="624548" cy="6245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692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641855"/>
            <a:ext cx="10515600" cy="772107"/>
          </a:xfrm>
        </p:spPr>
        <p:txBody>
          <a:bodyPr/>
          <a:lstStyle/>
          <a:p>
            <a:r>
              <a:rPr lang="en-US" dirty="0"/>
              <a:t>Get Feedback on Your Performance</a:t>
            </a:r>
          </a:p>
        </p:txBody>
      </p:sp>
      <p:graphicFrame>
        <p:nvGraphicFramePr>
          <p:cNvPr id="10" name="Content Placeholder 2" descr="Content Placeholder">
            <a:extLst>
              <a:ext uri="{FF2B5EF4-FFF2-40B4-BE49-F238E27FC236}">
                <a16:creationId xmlns:a16="http://schemas.microsoft.com/office/drawing/2014/main" id="{47A11266-E870-4547-80E5-8133E862A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052630"/>
              </p:ext>
            </p:extLst>
          </p:nvPr>
        </p:nvGraphicFramePr>
        <p:xfrm>
          <a:off x="838200" y="837399"/>
          <a:ext cx="10515600" cy="5339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Graphic 11" descr="Map with pin">
            <a:extLst>
              <a:ext uri="{FF2B5EF4-FFF2-40B4-BE49-F238E27FC236}">
                <a16:creationId xmlns:a16="http://schemas.microsoft.com/office/drawing/2014/main" id="{F2110C71-00D1-4949-9213-38E48FACED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3692" y="2332822"/>
            <a:ext cx="624548" cy="624548"/>
          </a:xfrm>
          <a:prstGeom prst="rect">
            <a:avLst/>
          </a:prstGeom>
        </p:spPr>
      </p:pic>
      <p:pic>
        <p:nvPicPr>
          <p:cNvPr id="14" name="Graphic 13" descr="Signpost">
            <a:extLst>
              <a:ext uri="{FF2B5EF4-FFF2-40B4-BE49-F238E27FC236}">
                <a16:creationId xmlns:a16="http://schemas.microsoft.com/office/drawing/2014/main" id="{F3D6B7B3-DCDF-47A1-B092-0D8D01630A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42828" y="2332822"/>
            <a:ext cx="624548" cy="624548"/>
          </a:xfrm>
          <a:prstGeom prst="rect">
            <a:avLst/>
          </a:prstGeom>
        </p:spPr>
      </p:pic>
      <p:pic>
        <p:nvPicPr>
          <p:cNvPr id="16" name="Graphic 15" descr="Canyon scene">
            <a:extLst>
              <a:ext uri="{FF2B5EF4-FFF2-40B4-BE49-F238E27FC236}">
                <a16:creationId xmlns:a16="http://schemas.microsoft.com/office/drawing/2014/main" id="{D988924E-5A5D-4D29-95C0-814C9160BB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24626" y="2332822"/>
            <a:ext cx="624548" cy="6245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Graphic 2" descr="Agriculture with solid fill">
            <a:extLst>
              <a:ext uri="{FF2B5EF4-FFF2-40B4-BE49-F238E27FC236}">
                <a16:creationId xmlns:a16="http://schemas.microsoft.com/office/drawing/2014/main" id="{56AA196C-3AD1-16D0-EB9A-BA92CF7479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06424" y="2332821"/>
            <a:ext cx="624549" cy="6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69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MS Surge Teach Light and Dark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7543618_win32_fixed.potx" id="{ADAA76EA-DF5A-4461-9F55-FB2239CA5BEE}" vid="{736839AE-787B-453A-8CE5-01202B88CD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 teach a course</Template>
  <TotalTime>298</TotalTime>
  <Words>1043</Words>
  <Application>Microsoft Office PowerPoint</Application>
  <PresentationFormat>Widescreen</PresentationFormat>
  <Paragraphs>75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Amasis MT Pro Black</vt:lpstr>
      <vt:lpstr>Arial</vt:lpstr>
      <vt:lpstr>Calibri</vt:lpstr>
      <vt:lpstr>Calibri Light</vt:lpstr>
      <vt:lpstr>Wingdings</vt:lpstr>
      <vt:lpstr>Office Theme</vt:lpstr>
      <vt:lpstr>Questions to Ask Your Manager During One-on-Ones</vt:lpstr>
      <vt:lpstr>Why effective 1:1 with manager is important?</vt:lpstr>
      <vt:lpstr>Focused areas of the 1:1 conversation</vt:lpstr>
      <vt:lpstr>Ask for Guidance and Input</vt:lpstr>
      <vt:lpstr>Clarify Priorities and Expectations</vt:lpstr>
      <vt:lpstr>Align with the Organization and Its Strategy</vt:lpstr>
      <vt:lpstr>Growth Opportunities and Career Advancement</vt:lpstr>
      <vt:lpstr>Growth Opportunities and Career Advancement 2</vt:lpstr>
      <vt:lpstr>Get Feedback on Your Performance</vt:lpstr>
      <vt:lpstr>Build a Relationship</vt:lpstr>
      <vt:lpstr>Offer Support</vt:lpstr>
      <vt:lpstr>HOW TO USE THESE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Questions to Ask Your Boss in Your One-on-Ones</dc:title>
  <dc:creator>Dung Le</dc:creator>
  <cp:lastModifiedBy>Dung Le</cp:lastModifiedBy>
  <cp:revision>3</cp:revision>
  <dcterms:created xsi:type="dcterms:W3CDTF">2023-07-09T02:57:25Z</dcterms:created>
  <dcterms:modified xsi:type="dcterms:W3CDTF">2023-07-09T13:14:54Z</dcterms:modified>
  <cp:contentStatus/>
</cp:coreProperties>
</file>